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9144000"/>
  <p:notesSz cx="6858000" cy="9144000"/>
  <p:embeddedFontLst>
    <p:embeddedFont>
      <p:font typeface="Proxima Nova"/>
      <p:regular r:id="rId58"/>
      <p:bold r:id="rId59"/>
      <p:italic r:id="rId60"/>
      <p:boldItalic r:id="rId61"/>
    </p:embeddedFont>
    <p:embeddedFont>
      <p:font typeface="Proxima Nova Extrabold"/>
      <p:bold r:id="rId62"/>
    </p:embeddedFont>
    <p:embeddedFont>
      <p:font typeface="Proxima Nova Semibold"/>
      <p:regular r:id="rId63"/>
      <p:bold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Extrabold-bold.fntdata"/><Relationship Id="rId61" Type="http://schemas.openxmlformats.org/officeDocument/2006/relationships/font" Target="fonts/ProximaNova-boldItalic.fntdata"/><Relationship Id="rId20" Type="http://schemas.openxmlformats.org/officeDocument/2006/relationships/slide" Target="slides/slide15.xml"/><Relationship Id="rId64" Type="http://schemas.openxmlformats.org/officeDocument/2006/relationships/font" Target="fonts/ProximaNovaSemibold-bold.fntdata"/><Relationship Id="rId63" Type="http://schemas.openxmlformats.org/officeDocument/2006/relationships/font" Target="fonts/ProximaNovaSemibo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ProximaNovaSemi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roximaNova-bold.fntdata"/><Relationship Id="rId14" Type="http://schemas.openxmlformats.org/officeDocument/2006/relationships/slide" Target="slides/slide9.xml"/><Relationship Id="rId58" Type="http://schemas.openxmlformats.org/officeDocument/2006/relationships/font" Target="fonts/ProximaNov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84c150c8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84c150c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f3c9b98f1_0_2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f3c9b98f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f3c9b98f1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f3c9b98f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f3c9bdfab_2_6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f3c9bdfab_2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f3c9b98f1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f3c9b98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76f2ea8d_0_1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576f2ea8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57ca07c66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57ca07c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ff673a2d5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ff673a2d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ff673a2d5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ff673a2d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3c9b98f1_0_1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f3c9b98f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f3c9b98f1_0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f3c9b98f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00d9da84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00d9da8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f3c9bdfab_2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f3c9bdfab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f442ad07e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f442ad0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3c9bdfab_2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3c9bdfab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f3c9bdfab_2_1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f3c9bdfab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f3c9bdfab_2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f3c9bdfab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f3c9bdfab_2_1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f3c9bdfab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f3c9bdfab_2_2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f3c9bdfab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f3c9bdfab_2_2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f3c9bdfab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f3c9bdfab_2_2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f3c9bdfab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f3c9bdfab_2_3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f3c9bdfab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84c150c84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84c150c8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f3c9bdfab_2_3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f3c9bdfab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f3c9bdfab_2_3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f3c9bdfab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f3c9bdfab_2_3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f3c9bdfab_2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f3c9bdfab_2_4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f3c9bdfab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f3c9bdfab_2_4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f3c9bdfab_2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f3c9bdfab_2_5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f3c9bdfab_2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f3c9bdfab_2_5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f3c9bdfab_2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f3c9bdfab_2_5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f3c9bdfab_2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f3c9bdfab_2_5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f3c9bdfab_2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f3c9bdfab_2_5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f3c9bdfab_2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576f2ea8d_0_1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576f2ea8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f3c9bdfab_2_6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f3c9bdfab_2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f3c9bdfab_2_6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f3c9bdfab_2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600d9da847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600d9da84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00d9da847_0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00d9da84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600d9da847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600d9da84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8d6f24898d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8d6f2489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d84c150c84_0_1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d84c150c8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f3c9bdfab_2_6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f3c9bdfab_2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f3c9bdfab_2_7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f3c9bdfab_2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0f1324040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0f13240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f3c9b98f1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f3c9b98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0f1324040_1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0f132404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f3c9bdfab_2_7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f3c9bdfab_2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d84c150c84_0_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d84c150c8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3c9b98f1_0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3c9b98f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f3c9b98f1_0_1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f3c9b98f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f3c9b98f1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f3c9b98f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576f2ea8d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576f2ea8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0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-50" y="3932250"/>
            <a:ext cx="9144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A1E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Algoritmos y Programación I</a:t>
            </a:r>
            <a:endParaRPr>
              <a:solidFill>
                <a:srgbClr val="0BA1E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-50" y="4505550"/>
            <a:ext cx="91440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Curso Essaya - 75.40 / 95.14</a:t>
            </a:r>
            <a:b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">
                <a:solidFill>
                  <a:srgbClr val="0BA1E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8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Algoritmos de búsqueda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1150176"/>
            <a:ext cx="6863549" cy="2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idx="4294967295" type="title"/>
          </p:nvPr>
        </p:nvSpPr>
        <p:spPr>
          <a:xfrm>
            <a:off x="311700" y="0"/>
            <a:ext cx="8832300" cy="17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</a:rPr>
              <a:t>Búsqueda lineal</a:t>
            </a:r>
            <a:endParaRPr b="1" sz="3600">
              <a:solidFill>
                <a:schemeClr val="dk2"/>
              </a:solidFill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1267050" y="1608300"/>
            <a:ext cx="660990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buscar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∀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∈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- 1)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[i]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 rotWithShape="1">
          <a:blip r:embed="rId3">
            <a:alphaModFix/>
          </a:blip>
          <a:srcRect b="0" l="1418" r="1408" t="0"/>
          <a:stretch/>
        </p:blipFill>
        <p:spPr>
          <a:xfrm>
            <a:off x="6051750" y="3765750"/>
            <a:ext cx="3092250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1714550" y="5259625"/>
            <a:ext cx="4036800" cy="1156800"/>
          </a:xfrm>
          <a:prstGeom prst="wedgeEllipseCallout">
            <a:avLst>
              <a:gd fmla="val 58289" name="adj1"/>
              <a:gd fmla="val -42074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1714550" y="5571275"/>
            <a:ext cx="1932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3647600" y="5571275"/>
            <a:ext cx="1786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∝ N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 b="0" l="1418" r="1408" t="0"/>
          <a:stretch/>
        </p:blipFill>
        <p:spPr>
          <a:xfrm>
            <a:off x="6051750" y="3765750"/>
            <a:ext cx="3092250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/>
          <p:nvPr/>
        </p:nvSpPr>
        <p:spPr>
          <a:xfrm>
            <a:off x="1157525" y="1034150"/>
            <a:ext cx="6250200" cy="2652000"/>
          </a:xfrm>
          <a:prstGeom prst="wedgeEllipseCallout">
            <a:avLst>
              <a:gd fmla="val 35136" name="adj1"/>
              <a:gd fmla="val 79204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¿Podemos mejorar?</a:t>
            </a:r>
            <a:endParaRPr sz="4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38" y="738188"/>
            <a:ext cx="5419725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/>
        </p:nvSpPr>
        <p:spPr>
          <a:xfrm>
            <a:off x="505250" y="435425"/>
            <a:ext cx="3727200" cy="6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passwords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"****",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"*****",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"******",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"?????",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"??????",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"0000",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"0.0.000",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"zzzzz1",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"zzzzzz",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"zzzzzz1",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"zzzzzzz",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"zzzzzzzz",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013" y="738188"/>
            <a:ext cx="5419725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python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144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312475" y="3061950"/>
            <a:ext cx="85545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103850" y="1983500"/>
            <a:ext cx="11568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****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65" name="Google Shape;265;p26"/>
          <p:cNvCxnSpPr/>
          <p:nvPr/>
        </p:nvCxnSpPr>
        <p:spPr>
          <a:xfrm>
            <a:off x="428250" y="2475500"/>
            <a:ext cx="0" cy="55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6"/>
          <p:cNvSpPr txBox="1"/>
          <p:nvPr/>
        </p:nvSpPr>
        <p:spPr>
          <a:xfrm>
            <a:off x="7337775" y="1983500"/>
            <a:ext cx="1671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zzzzzzzz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67" name="Google Shape;267;p26"/>
          <p:cNvCxnSpPr/>
          <p:nvPr/>
        </p:nvCxnSpPr>
        <p:spPr>
          <a:xfrm>
            <a:off x="8788700" y="2475500"/>
            <a:ext cx="0" cy="5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6"/>
          <p:cNvSpPr txBox="1"/>
          <p:nvPr/>
        </p:nvSpPr>
        <p:spPr>
          <a:xfrm>
            <a:off x="8207549" y="3506550"/>
            <a:ext cx="766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python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144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12475" y="3061950"/>
            <a:ext cx="85545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4090489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3650425" y="19835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jonny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78" name="Google Shape;278;p27"/>
          <p:cNvCxnSpPr/>
          <p:nvPr/>
        </p:nvCxnSpPr>
        <p:spPr>
          <a:xfrm>
            <a:off x="4572000" y="2475500"/>
            <a:ext cx="0" cy="5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27"/>
          <p:cNvSpPr txBox="1"/>
          <p:nvPr/>
        </p:nvSpPr>
        <p:spPr>
          <a:xfrm>
            <a:off x="312475" y="3061950"/>
            <a:ext cx="4259400" cy="44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8207549" y="3506550"/>
            <a:ext cx="766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python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144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312475" y="3061950"/>
            <a:ext cx="85545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8207549" y="3506550"/>
            <a:ext cx="766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4090489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3650425" y="19835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jonny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91" name="Google Shape;291;p28"/>
          <p:cNvCxnSpPr/>
          <p:nvPr/>
        </p:nvCxnSpPr>
        <p:spPr>
          <a:xfrm>
            <a:off x="4572000" y="2475500"/>
            <a:ext cx="0" cy="5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8"/>
          <p:cNvSpPr txBox="1"/>
          <p:nvPr/>
        </p:nvSpPr>
        <p:spPr>
          <a:xfrm>
            <a:off x="312475" y="3061950"/>
            <a:ext cx="4259400" cy="44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6220201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7499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6683975" y="3061950"/>
            <a:ext cx="2183100" cy="44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5762400" y="19835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renegade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96" name="Google Shape;296;p28"/>
          <p:cNvCxnSpPr/>
          <p:nvPr/>
        </p:nvCxnSpPr>
        <p:spPr>
          <a:xfrm>
            <a:off x="6683975" y="2475500"/>
            <a:ext cx="0" cy="5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python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144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312475" y="3061950"/>
            <a:ext cx="85545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8207549" y="3506550"/>
            <a:ext cx="766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4090489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3650425" y="19835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jonny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307" name="Google Shape;307;p29"/>
          <p:cNvCxnSpPr/>
          <p:nvPr/>
        </p:nvCxnSpPr>
        <p:spPr>
          <a:xfrm>
            <a:off x="4572000" y="2475500"/>
            <a:ext cx="0" cy="5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29"/>
          <p:cNvSpPr txBox="1"/>
          <p:nvPr/>
        </p:nvSpPr>
        <p:spPr>
          <a:xfrm>
            <a:off x="312475" y="3061950"/>
            <a:ext cx="4259400" cy="44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6220201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7499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6683975" y="3061950"/>
            <a:ext cx="2183100" cy="44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5762400" y="19835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renegade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312" name="Google Shape;312;p29"/>
          <p:cNvCxnSpPr/>
          <p:nvPr/>
        </p:nvCxnSpPr>
        <p:spPr>
          <a:xfrm>
            <a:off x="6683975" y="2475500"/>
            <a:ext cx="0" cy="5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29"/>
          <p:cNvSpPr txBox="1"/>
          <p:nvPr/>
        </p:nvSpPr>
        <p:spPr>
          <a:xfrm>
            <a:off x="5143994" y="3506550"/>
            <a:ext cx="963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6249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4688625" y="1397000"/>
            <a:ext cx="1878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musashi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315" name="Google Shape;315;p29"/>
          <p:cNvCxnSpPr/>
          <p:nvPr/>
        </p:nvCxnSpPr>
        <p:spPr>
          <a:xfrm>
            <a:off x="5610200" y="1889000"/>
            <a:ext cx="0" cy="114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29"/>
          <p:cNvSpPr txBox="1"/>
          <p:nvPr/>
        </p:nvSpPr>
        <p:spPr>
          <a:xfrm>
            <a:off x="312475" y="3061950"/>
            <a:ext cx="5297700" cy="44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/>
          <p:nvPr/>
        </p:nvSpPr>
        <p:spPr>
          <a:xfrm>
            <a:off x="0" y="3675850"/>
            <a:ext cx="9144000" cy="318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220" y="3675895"/>
            <a:ext cx="4620775" cy="31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/>
        </p:nvSpPr>
        <p:spPr>
          <a:xfrm>
            <a:off x="947900" y="205350"/>
            <a:ext cx="36240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4999 jonny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7499 renegade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6249 musashi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6874 pharao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7186 proton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7342 radio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4986500" y="205350"/>
            <a:ext cx="36240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7264 qcmfd454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7225 purple1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7244 puzzle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7254 q9umoz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7249 pyon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7251 python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137600" y="3289475"/>
            <a:ext cx="5244600" cy="1613100"/>
          </a:xfrm>
          <a:prstGeom prst="ribbon2">
            <a:avLst>
              <a:gd fmla="val 16667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12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comparaciones</a:t>
            </a:r>
            <a:endParaRPr sz="2400"/>
          </a:p>
        </p:txBody>
      </p:sp>
      <p:sp>
        <p:nvSpPr>
          <p:cNvPr id="326" name="Google Shape;326;p30"/>
          <p:cNvSpPr/>
          <p:nvPr/>
        </p:nvSpPr>
        <p:spPr>
          <a:xfrm>
            <a:off x="137600" y="5353725"/>
            <a:ext cx="4386983" cy="7111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FF8B8"/>
                    </a:gs>
                    <a:gs pos="100000">
                      <a:srgbClr val="F9E63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Comic Sans MS"/>
              </a:rPr>
              <a:t>Búsqueda binaria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3224750" y="584250"/>
            <a:ext cx="3374700" cy="58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Funciones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Condiciones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Ciclos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Cadenas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Tuplas y Listas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Mutabilidad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de búsqueda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Contratos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Diccionarios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Archivos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Excepciones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Procesamiento de archivos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Objetos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Listas enlazadas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Pilas y colas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Recursión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Algoritmos de ordenamiento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Lenguaje C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/>
          <p:nvPr/>
        </p:nvSpPr>
        <p:spPr>
          <a:xfrm flipH="1">
            <a:off x="6217375" y="2377800"/>
            <a:ext cx="2752500" cy="59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Ud. está aquí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6731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9779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12827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15875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18923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31115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34163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37211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43307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21971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28067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474" y="5860175"/>
            <a:ext cx="292276" cy="3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2279525" y="673125"/>
            <a:ext cx="328500" cy="2095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1348150" y="1416075"/>
            <a:ext cx="851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2279525" y="2768625"/>
            <a:ext cx="328500" cy="1890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1348150" y="3409128"/>
            <a:ext cx="851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2279525" y="4659225"/>
            <a:ext cx="328500" cy="609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1348150" y="4865751"/>
            <a:ext cx="851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P3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2279525" y="5268825"/>
            <a:ext cx="328500" cy="919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1348150" y="5580425"/>
            <a:ext cx="8517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P4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33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3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33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33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7395025" y="2115457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293925" y="3153236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33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p34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34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34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34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7395025" y="2119086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293925" y="3516093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34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34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34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34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5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35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35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35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35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35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35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35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4" name="Google Shape;454;p35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35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35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35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35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35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1" name="Google Shape;461;p35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p35"/>
          <p:cNvSpPr/>
          <p:nvPr/>
        </p:nvSpPr>
        <p:spPr>
          <a:xfrm>
            <a:off x="293925" y="3871693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5"/>
          <p:cNvSpPr txBox="1"/>
          <p:nvPr/>
        </p:nvSpPr>
        <p:spPr>
          <a:xfrm>
            <a:off x="7395025" y="2119086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Google Shape;470;p35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5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35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36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36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36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36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36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Google Shape;486;p36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36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9" name="Google Shape;489;p36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0" name="Google Shape;490;p36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36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36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36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36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36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36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Google Shape;500;p36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36"/>
          <p:cNvSpPr/>
          <p:nvPr/>
        </p:nvSpPr>
        <p:spPr>
          <a:xfrm>
            <a:off x="293925" y="4597407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6"/>
          <p:cNvSpPr txBox="1"/>
          <p:nvPr/>
        </p:nvSpPr>
        <p:spPr>
          <a:xfrm>
            <a:off x="7395025" y="2119086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36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36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36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36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36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36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Google Shape;511;p36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36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36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36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37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37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3" name="Google Shape;523;p37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4" name="Google Shape;524;p37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5" name="Google Shape;525;p37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37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7" name="Google Shape;527;p37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p37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37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37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1" name="Google Shape;531;p37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2" name="Google Shape;532;p37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3" name="Google Shape;533;p37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37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p37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37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37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p37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37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0" name="Google Shape;540;p37"/>
          <p:cNvSpPr/>
          <p:nvPr/>
        </p:nvSpPr>
        <p:spPr>
          <a:xfrm>
            <a:off x="293925" y="5673279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7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2" name="Google Shape;542;p37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" name="Google Shape;543;p37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37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5" name="Google Shape;545;p37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37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37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8" name="Google Shape;548;p37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9" name="Google Shape;549;p37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37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1" name="Google Shape;551;p37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2" name="Google Shape;552;p37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3" name="Google Shape;553;p37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4" name="Google Shape;554;p37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38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38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2" name="Google Shape;562;p38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p38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Google Shape;565;p38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6" name="Google Shape;566;p38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7" name="Google Shape;567;p38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8" name="Google Shape;568;p38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9" name="Google Shape;569;p38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0" name="Google Shape;570;p38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38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38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38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38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38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8" name="Google Shape;578;p38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38"/>
          <p:cNvSpPr/>
          <p:nvPr/>
        </p:nvSpPr>
        <p:spPr>
          <a:xfrm>
            <a:off x="293925" y="3128121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8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2" name="Google Shape;582;p38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3" name="Google Shape;583;p38"/>
          <p:cNvSpPr txBox="1"/>
          <p:nvPr/>
        </p:nvSpPr>
        <p:spPr>
          <a:xfrm>
            <a:off x="7213600" y="3812236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4" name="Google Shape;584;p38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38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p38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8" name="Google Shape;588;p38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38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38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4" name="Google Shape;594;p38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1" name="Google Shape;601;p39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2" name="Google Shape;602;p39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39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p39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5" name="Google Shape;605;p39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39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7" name="Google Shape;607;p39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39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39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39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1" name="Google Shape;611;p39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p39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p39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4" name="Google Shape;614;p39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5" name="Google Shape;615;p39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0" name="Google Shape;620;p39"/>
          <p:cNvSpPr/>
          <p:nvPr/>
        </p:nvSpPr>
        <p:spPr>
          <a:xfrm>
            <a:off x="293925" y="3518193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9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2" name="Google Shape;622;p39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39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39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5" name="Google Shape;625;p39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p39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p39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p39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p39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p39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1" name="Google Shape;631;p39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39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p39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9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0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0" name="Google Shape;640;p40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40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40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p40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40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40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p40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7" name="Google Shape;647;p40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8" name="Google Shape;648;p40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9" name="Google Shape;649;p40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40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p40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3" name="Google Shape;653;p40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4" name="Google Shape;654;p40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5" name="Google Shape;655;p40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6" name="Google Shape;656;p40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7" name="Google Shape;657;p40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8" name="Google Shape;658;p40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40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0" name="Google Shape;660;p40"/>
          <p:cNvSpPr/>
          <p:nvPr/>
        </p:nvSpPr>
        <p:spPr>
          <a:xfrm>
            <a:off x="293925" y="3881050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0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40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40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40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40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6" name="Google Shape;666;p40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7" name="Google Shape;667;p40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8" name="Google Shape;668;p40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40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0" name="Google Shape;670;p40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40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" name="Google Shape;672;p40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3" name="Google Shape;673;p40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p40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1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41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p41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41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3" name="Google Shape;683;p41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4" name="Google Shape;684;p41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p41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6" name="Google Shape;686;p41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8" name="Google Shape;688;p41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p41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41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" name="Google Shape;691;p41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2" name="Google Shape;692;p41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3" name="Google Shape;693;p41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4" name="Google Shape;694;p41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p41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41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8" name="Google Shape;698;p41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9" name="Google Shape;699;p41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" name="Google Shape;700;p41"/>
          <p:cNvSpPr/>
          <p:nvPr/>
        </p:nvSpPr>
        <p:spPr>
          <a:xfrm>
            <a:off x="293925" y="4597693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1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41"/>
          <p:cNvSpPr txBox="1"/>
          <p:nvPr/>
        </p:nvSpPr>
        <p:spPr>
          <a:xfrm>
            <a:off x="7395025" y="5985761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41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4" name="Google Shape;704;p41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41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41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7" name="Google Shape;707;p41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" name="Google Shape;708;p41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9" name="Google Shape;709;p41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0" name="Google Shape;710;p41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" name="Google Shape;711;p41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41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p41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p41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Algoritmos de búsqueda</a:t>
            </a:r>
            <a:endParaRPr b="1" sz="4500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2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42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1" name="Google Shape;721;p42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2" name="Google Shape;722;p42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p42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4" name="Google Shape;724;p42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5" name="Google Shape;725;p42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6" name="Google Shape;726;p42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7" name="Google Shape;727;p42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8" name="Google Shape;728;p42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Google Shape;729;p42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0" name="Google Shape;730;p42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1" name="Google Shape;731;p42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2" name="Google Shape;732;p42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3" name="Google Shape;733;p42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4" name="Google Shape;734;p42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5" name="Google Shape;735;p42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6" name="Google Shape;736;p42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7" name="Google Shape;737;p42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p42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9" name="Google Shape;739;p42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0" name="Google Shape;740;p42"/>
          <p:cNvSpPr/>
          <p:nvPr/>
        </p:nvSpPr>
        <p:spPr>
          <a:xfrm>
            <a:off x="293925" y="4969621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2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42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3" name="Google Shape;743;p42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4" name="Google Shape;744;p42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5" name="Google Shape;745;p42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6" name="Google Shape;746;p42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" name="Google Shape;747;p42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42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42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0" name="Google Shape;750;p42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1" name="Google Shape;751;p42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2" name="Google Shape;752;p42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3" name="Google Shape;753;p42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4" name="Google Shape;754;p42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3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0" name="Google Shape;760;p43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1" name="Google Shape;761;p43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2" name="Google Shape;762;p43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3" name="Google Shape;763;p43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4" name="Google Shape;764;p43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5" name="Google Shape;765;p43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6" name="Google Shape;766;p43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43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8" name="Google Shape;768;p43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9" name="Google Shape;769;p43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0" name="Google Shape;770;p43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1" name="Google Shape;771;p43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" name="Google Shape;772;p43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3" name="Google Shape;773;p43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4" name="Google Shape;774;p43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5" name="Google Shape;775;p43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6" name="Google Shape;776;p43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7" name="Google Shape;777;p43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8" name="Google Shape;778;p43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9" name="Google Shape;779;p43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0" name="Google Shape;780;p43"/>
          <p:cNvSpPr/>
          <p:nvPr/>
        </p:nvSpPr>
        <p:spPr>
          <a:xfrm>
            <a:off x="293925" y="3149886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3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Google Shape;782;p43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3" name="Google Shape;783;p43"/>
          <p:cNvSpPr txBox="1"/>
          <p:nvPr/>
        </p:nvSpPr>
        <p:spPr>
          <a:xfrm>
            <a:off x="7213600" y="5140123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4" name="Google Shape;784;p43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5" name="Google Shape;785;p43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p43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7" name="Google Shape;787;p43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8" name="Google Shape;788;p43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43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0" name="Google Shape;790;p43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1" name="Google Shape;791;p43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2" name="Google Shape;792;p43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3" name="Google Shape;793;p43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4" name="Google Shape;794;p43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4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0" name="Google Shape;800;p44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p44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2" name="Google Shape;802;p44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3" name="Google Shape;803;p44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44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44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44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7" name="Google Shape;807;p44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8" name="Google Shape;808;p44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9" name="Google Shape;809;p44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0" name="Google Shape;810;p44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p44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2" name="Google Shape;812;p44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p44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4" name="Google Shape;814;p44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44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6" name="Google Shape;816;p44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7" name="Google Shape;817;p44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8" name="Google Shape;818;p44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9" name="Google Shape;819;p44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0" name="Google Shape;820;p44"/>
          <p:cNvSpPr/>
          <p:nvPr/>
        </p:nvSpPr>
        <p:spPr>
          <a:xfrm>
            <a:off x="293925" y="3494586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4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44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44"/>
          <p:cNvSpPr txBox="1"/>
          <p:nvPr/>
        </p:nvSpPr>
        <p:spPr>
          <a:xfrm>
            <a:off x="6460650" y="4272689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4" name="Google Shape;824;p44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Google Shape;825;p44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6" name="Google Shape;826;p44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7" name="Google Shape;827;p44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8" name="Google Shape;828;p44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9" name="Google Shape;829;p44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0" name="Google Shape;830;p44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1" name="Google Shape;831;p44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2" name="Google Shape;832;p44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3" name="Google Shape;833;p44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4" name="Google Shape;834;p44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5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45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p45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2" name="Google Shape;842;p45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3" name="Google Shape;843;p45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4" name="Google Shape;844;p45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5" name="Google Shape;845;p45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6" name="Google Shape;846;p45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7" name="Google Shape;847;p45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8" name="Google Shape;848;p45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9" name="Google Shape;849;p45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0" name="Google Shape;850;p45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1" name="Google Shape;851;p45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2" name="Google Shape;852;p45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3" name="Google Shape;853;p45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4" name="Google Shape;854;p45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5" name="Google Shape;855;p45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6" name="Google Shape;856;p45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7" name="Google Shape;857;p45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8" name="Google Shape;858;p45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9" name="Google Shape;859;p45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0" name="Google Shape;860;p45"/>
          <p:cNvSpPr/>
          <p:nvPr/>
        </p:nvSpPr>
        <p:spPr>
          <a:xfrm>
            <a:off x="293925" y="3875586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5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45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3" name="Google Shape;863;p45"/>
          <p:cNvSpPr txBox="1"/>
          <p:nvPr/>
        </p:nvSpPr>
        <p:spPr>
          <a:xfrm>
            <a:off x="6460650" y="4272689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4" name="Google Shape;864;p45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45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p45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45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8" name="Google Shape;868;p45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9" name="Google Shape;869;p45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0" name="Google Shape;870;p45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1" name="Google Shape;871;p45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p45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3" name="Google Shape;873;p45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4" name="Google Shape;874;p45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6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0" name="Google Shape;880;p46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46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-5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p46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3" name="Google Shape;883;p46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4" name="Google Shape;884;p46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5" name="Google Shape;885;p46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46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7" name="Google Shape;887;p46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8" name="Google Shape;888;p46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9" name="Google Shape;889;p46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0" name="Google Shape;890;p46"/>
          <p:cNvSpPr txBox="1"/>
          <p:nvPr/>
        </p:nvSpPr>
        <p:spPr>
          <a:xfrm>
            <a:off x="8050000" y="214630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1" name="Google Shape;891;p46"/>
          <p:cNvSpPr txBox="1"/>
          <p:nvPr/>
        </p:nvSpPr>
        <p:spPr>
          <a:xfrm>
            <a:off x="8050000" y="257593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2" name="Google Shape;892;p46"/>
          <p:cNvSpPr txBox="1"/>
          <p:nvPr/>
        </p:nvSpPr>
        <p:spPr>
          <a:xfrm>
            <a:off x="8050000" y="300556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3" name="Google Shape;893;p46"/>
          <p:cNvSpPr txBox="1"/>
          <p:nvPr/>
        </p:nvSpPr>
        <p:spPr>
          <a:xfrm>
            <a:off x="80500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4" name="Google Shape;894;p46"/>
          <p:cNvSpPr txBox="1"/>
          <p:nvPr/>
        </p:nvSpPr>
        <p:spPr>
          <a:xfrm>
            <a:off x="80500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5" name="Google Shape;895;p46"/>
          <p:cNvSpPr txBox="1"/>
          <p:nvPr/>
        </p:nvSpPr>
        <p:spPr>
          <a:xfrm>
            <a:off x="80500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6" name="Google Shape;896;p46"/>
          <p:cNvSpPr txBox="1"/>
          <p:nvPr/>
        </p:nvSpPr>
        <p:spPr>
          <a:xfrm>
            <a:off x="80500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7" name="Google Shape;897;p46"/>
          <p:cNvSpPr txBox="1"/>
          <p:nvPr/>
        </p:nvSpPr>
        <p:spPr>
          <a:xfrm>
            <a:off x="8050000" y="515372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8" name="Google Shape;898;p46"/>
          <p:cNvSpPr txBox="1"/>
          <p:nvPr/>
        </p:nvSpPr>
        <p:spPr>
          <a:xfrm>
            <a:off x="8050000" y="558336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9" name="Google Shape;899;p46"/>
          <p:cNvSpPr txBox="1"/>
          <p:nvPr/>
        </p:nvSpPr>
        <p:spPr>
          <a:xfrm>
            <a:off x="8050000" y="601299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0" name="Google Shape;900;p46"/>
          <p:cNvSpPr/>
          <p:nvPr/>
        </p:nvSpPr>
        <p:spPr>
          <a:xfrm>
            <a:off x="293925" y="4247514"/>
            <a:ext cx="4263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6"/>
          <p:cNvSpPr txBox="1"/>
          <p:nvPr/>
        </p:nvSpPr>
        <p:spPr>
          <a:xfrm>
            <a:off x="7395025" y="4268173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izq→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46"/>
          <p:cNvSpPr txBox="1"/>
          <p:nvPr/>
        </p:nvSpPr>
        <p:spPr>
          <a:xfrm>
            <a:off x="7395025" y="4724098"/>
            <a:ext cx="887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der→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3" name="Google Shape;903;p46"/>
          <p:cNvSpPr txBox="1"/>
          <p:nvPr/>
        </p:nvSpPr>
        <p:spPr>
          <a:xfrm>
            <a:off x="6460650" y="4272689"/>
            <a:ext cx="1068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medio→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4" name="Google Shape;904;p46"/>
          <p:cNvSpPr txBox="1"/>
          <p:nvPr/>
        </p:nvSpPr>
        <p:spPr>
          <a:xfrm>
            <a:off x="7783275" y="1459400"/>
            <a:ext cx="1158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x→24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5" name="Google Shape;905;p46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6" name="Google Shape;906;p46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7" name="Google Shape;907;p46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8" name="Google Shape;908;p46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p46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0" name="Google Shape;910;p46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1" name="Google Shape;911;p46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2" name="Google Shape;912;p46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3" name="Google Shape;913;p46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4" name="Google Shape;914;p46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7"/>
          <p:cNvSpPr txBox="1"/>
          <p:nvPr/>
        </p:nvSpPr>
        <p:spPr>
          <a:xfrm>
            <a:off x="137700" y="432900"/>
            <a:ext cx="8070300" cy="5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busqueda_binaria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b="1"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ordenados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izq ← 0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der ←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mientras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izq ≤ der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medio ← ⌊(izq + der) / 2⌋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=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[medio] &gt; 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der ← medio - 1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sino: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        izq ← medio + 1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20" name="Google Shape;920;p47"/>
          <p:cNvPicPr preferRelativeResize="0"/>
          <p:nvPr/>
        </p:nvPicPr>
        <p:blipFill rotWithShape="1">
          <a:blip r:embed="rId3">
            <a:alphaModFix/>
          </a:blip>
          <a:srcRect b="0" l="1418" r="1408" t="0"/>
          <a:stretch/>
        </p:blipFill>
        <p:spPr>
          <a:xfrm>
            <a:off x="6051750" y="3765750"/>
            <a:ext cx="3092250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47"/>
          <p:cNvSpPr/>
          <p:nvPr/>
        </p:nvSpPr>
        <p:spPr>
          <a:xfrm>
            <a:off x="3791900" y="2066500"/>
            <a:ext cx="4036800" cy="1156800"/>
          </a:xfrm>
          <a:prstGeom prst="wedgeEllipseCallout">
            <a:avLst>
              <a:gd fmla="val 29325" name="adj1"/>
              <a:gd fmla="val 77191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47"/>
          <p:cNvSpPr txBox="1"/>
          <p:nvPr/>
        </p:nvSpPr>
        <p:spPr>
          <a:xfrm>
            <a:off x="3791900" y="2378150"/>
            <a:ext cx="1932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Google Shape;923;p47"/>
          <p:cNvSpPr txBox="1"/>
          <p:nvPr/>
        </p:nvSpPr>
        <p:spPr>
          <a:xfrm>
            <a:off x="5724950" y="2378150"/>
            <a:ext cx="1786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∝ ?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8"/>
          <p:cNvSpPr txBox="1"/>
          <p:nvPr/>
        </p:nvSpPr>
        <p:spPr>
          <a:xfrm>
            <a:off x="6431650" y="4007600"/>
            <a:ext cx="12339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2</a:t>
            </a:r>
            <a:r>
              <a:rPr baseline="30000"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aseline="30000"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9" name="Google Shape;929;p48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0" name="Google Shape;930;p48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1" name="Google Shape;931;p48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2" name="Google Shape;932;p48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3" name="Google Shape;933;p48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4" name="Google Shape;934;p48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5" name="Google Shape;935;p48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6" name="Google Shape;936;p48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7" name="Google Shape;937;p48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8" name="Google Shape;938;p48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9" name="Google Shape;939;p48"/>
          <p:cNvSpPr/>
          <p:nvPr/>
        </p:nvSpPr>
        <p:spPr>
          <a:xfrm>
            <a:off x="7846775" y="2140850"/>
            <a:ext cx="136200" cy="4316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8"/>
          <p:cNvSpPr txBox="1"/>
          <p:nvPr/>
        </p:nvSpPr>
        <p:spPr>
          <a:xfrm>
            <a:off x="642250" y="1828650"/>
            <a:ext cx="4473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0: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aseline="30000"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1" name="Google Shape;9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725" y="1665400"/>
            <a:ext cx="2425825" cy="219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9"/>
          <p:cNvSpPr txBox="1"/>
          <p:nvPr/>
        </p:nvSpPr>
        <p:spPr>
          <a:xfrm>
            <a:off x="6431650" y="2926100"/>
            <a:ext cx="12339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endParaRPr baseline="30000"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7" name="Google Shape;947;p49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p49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9" name="Google Shape;949;p49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0" name="Google Shape;950;p49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1" name="Google Shape;951;p49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2" name="Google Shape;952;p49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3" name="Google Shape;953;p49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4" name="Google Shape;954;p49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5" name="Google Shape;955;p49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6" name="Google Shape;956;p49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7" name="Google Shape;957;p49"/>
          <p:cNvSpPr/>
          <p:nvPr/>
        </p:nvSpPr>
        <p:spPr>
          <a:xfrm>
            <a:off x="7846775" y="2140850"/>
            <a:ext cx="136200" cy="2153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9"/>
          <p:cNvSpPr txBox="1"/>
          <p:nvPr/>
        </p:nvSpPr>
        <p:spPr>
          <a:xfrm>
            <a:off x="642250" y="1828650"/>
            <a:ext cx="4473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0: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aseline="30000"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1: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2) =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endParaRPr baseline="30000"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0"/>
          <p:cNvSpPr txBox="1"/>
          <p:nvPr/>
        </p:nvSpPr>
        <p:spPr>
          <a:xfrm>
            <a:off x="6431650" y="3365975"/>
            <a:ext cx="12339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k-2</a:t>
            </a:r>
            <a:endParaRPr baseline="30000"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4" name="Google Shape;964;p50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5" name="Google Shape;965;p50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6" name="Google Shape;966;p50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7" name="Google Shape;967;p50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p50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p50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0" name="Google Shape;970;p50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1" name="Google Shape;971;p50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p50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3" name="Google Shape;973;p50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4" name="Google Shape;974;p50"/>
          <p:cNvSpPr/>
          <p:nvPr/>
        </p:nvSpPr>
        <p:spPr>
          <a:xfrm>
            <a:off x="7846775" y="3020525"/>
            <a:ext cx="136200" cy="1274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0"/>
          <p:cNvSpPr txBox="1"/>
          <p:nvPr/>
        </p:nvSpPr>
        <p:spPr>
          <a:xfrm>
            <a:off x="642250" y="1828650"/>
            <a:ext cx="4473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0: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aseline="30000"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1: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2) =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endParaRPr baseline="30000"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2: 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 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2) =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k-2</a:t>
            </a:r>
            <a:endParaRPr baseline="30000"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1"/>
          <p:cNvSpPr txBox="1"/>
          <p:nvPr/>
        </p:nvSpPr>
        <p:spPr>
          <a:xfrm>
            <a:off x="6431650" y="3020525"/>
            <a:ext cx="1233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30000"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1" name="Google Shape;981;p51"/>
          <p:cNvSpPr txBox="1"/>
          <p:nvPr/>
        </p:nvSpPr>
        <p:spPr>
          <a:xfrm>
            <a:off x="8507200" y="214630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2" name="Google Shape;982;p51"/>
          <p:cNvSpPr txBox="1"/>
          <p:nvPr/>
        </p:nvSpPr>
        <p:spPr>
          <a:xfrm>
            <a:off x="8507200" y="257593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3" name="Google Shape;983;p51"/>
          <p:cNvSpPr txBox="1"/>
          <p:nvPr/>
        </p:nvSpPr>
        <p:spPr>
          <a:xfrm>
            <a:off x="8507200" y="3005565"/>
            <a:ext cx="461100" cy="4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4" name="Google Shape;984;p51"/>
          <p:cNvSpPr txBox="1"/>
          <p:nvPr/>
        </p:nvSpPr>
        <p:spPr>
          <a:xfrm>
            <a:off x="8507200" y="3435198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5" name="Google Shape;985;p51"/>
          <p:cNvSpPr txBox="1"/>
          <p:nvPr/>
        </p:nvSpPr>
        <p:spPr>
          <a:xfrm>
            <a:off x="8507200" y="3864830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6" name="Google Shape;986;p51"/>
          <p:cNvSpPr txBox="1"/>
          <p:nvPr/>
        </p:nvSpPr>
        <p:spPr>
          <a:xfrm>
            <a:off x="8507200" y="4294463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7" name="Google Shape;987;p51"/>
          <p:cNvSpPr txBox="1"/>
          <p:nvPr/>
        </p:nvSpPr>
        <p:spPr>
          <a:xfrm>
            <a:off x="8507200" y="4724095"/>
            <a:ext cx="461100" cy="444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8" name="Google Shape;988;p51"/>
          <p:cNvSpPr txBox="1"/>
          <p:nvPr/>
        </p:nvSpPr>
        <p:spPr>
          <a:xfrm>
            <a:off x="8507200" y="5153728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9" name="Google Shape;989;p51"/>
          <p:cNvSpPr txBox="1"/>
          <p:nvPr/>
        </p:nvSpPr>
        <p:spPr>
          <a:xfrm>
            <a:off x="8507200" y="5583360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0" name="Google Shape;990;p51"/>
          <p:cNvSpPr txBox="1"/>
          <p:nvPr/>
        </p:nvSpPr>
        <p:spPr>
          <a:xfrm>
            <a:off x="8507200" y="6012993"/>
            <a:ext cx="461100" cy="444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1" name="Google Shape;991;p51"/>
          <p:cNvSpPr/>
          <p:nvPr/>
        </p:nvSpPr>
        <p:spPr>
          <a:xfrm>
            <a:off x="7846775" y="3020525"/>
            <a:ext cx="136200" cy="44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1"/>
          <p:cNvSpPr txBox="1"/>
          <p:nvPr/>
        </p:nvSpPr>
        <p:spPr>
          <a:xfrm>
            <a:off x="642250" y="1828650"/>
            <a:ext cx="4473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0: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aseline="30000"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1: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2) =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endParaRPr baseline="30000"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2: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 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2) =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k-2</a:t>
            </a:r>
            <a:endParaRPr baseline="30000"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Paso k: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k-k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</a:t>
            </a:r>
            <a:r>
              <a:rPr baseline="30000"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3" name="Google Shape;993;p51"/>
          <p:cNvSpPr txBox="1"/>
          <p:nvPr/>
        </p:nvSpPr>
        <p:spPr>
          <a:xfrm>
            <a:off x="642250" y="5016500"/>
            <a:ext cx="10812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2</a:t>
            </a:r>
            <a:r>
              <a:rPr baseline="30000"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aseline="30000" sz="24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4" name="Google Shape;994;p51"/>
          <p:cNvSpPr/>
          <p:nvPr/>
        </p:nvSpPr>
        <p:spPr>
          <a:xfrm>
            <a:off x="1823350" y="5182100"/>
            <a:ext cx="5535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1"/>
          <p:cNvSpPr txBox="1"/>
          <p:nvPr/>
        </p:nvSpPr>
        <p:spPr>
          <a:xfrm>
            <a:off x="2581725" y="5016500"/>
            <a:ext cx="711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</a:t>
            </a:r>
            <a:endParaRPr baseline="30000" sz="24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6" name="Google Shape;996;p51"/>
          <p:cNvSpPr txBox="1"/>
          <p:nvPr/>
        </p:nvSpPr>
        <p:spPr>
          <a:xfrm>
            <a:off x="3115125" y="5016500"/>
            <a:ext cx="123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baseline="-25000"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baseline="30000" sz="24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7" name="Google Shape;997;p51"/>
          <p:cNvPicPr preferRelativeResize="0"/>
          <p:nvPr/>
        </p:nvPicPr>
        <p:blipFill rotWithShape="1">
          <a:blip r:embed="rId3">
            <a:alphaModFix/>
          </a:blip>
          <a:srcRect b="0" l="1418" r="1408" t="0"/>
          <a:stretch/>
        </p:blipFill>
        <p:spPr>
          <a:xfrm>
            <a:off x="4496400" y="3765750"/>
            <a:ext cx="3092250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51"/>
          <p:cNvSpPr/>
          <p:nvPr/>
        </p:nvSpPr>
        <p:spPr>
          <a:xfrm>
            <a:off x="3791900" y="630000"/>
            <a:ext cx="4036800" cy="1156800"/>
          </a:xfrm>
          <a:prstGeom prst="wedgeEllipseCallout">
            <a:avLst>
              <a:gd fmla="val 1351" name="adj1"/>
              <a:gd fmla="val 174726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9" name="Google Shape;999;p51"/>
          <p:cNvSpPr txBox="1"/>
          <p:nvPr/>
        </p:nvSpPr>
        <p:spPr>
          <a:xfrm>
            <a:off x="3823700" y="941650"/>
            <a:ext cx="397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T(N) ∝</a:t>
            </a: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log</a:t>
            </a:r>
            <a:r>
              <a:rPr baseline="-25000"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0" name="Google Shape;1000;p51"/>
          <p:cNvSpPr/>
          <p:nvPr/>
        </p:nvSpPr>
        <p:spPr>
          <a:xfrm>
            <a:off x="625925" y="4728025"/>
            <a:ext cx="1233900" cy="381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1"/>
          <p:cNvSpPr/>
          <p:nvPr/>
        </p:nvSpPr>
        <p:spPr>
          <a:xfrm>
            <a:off x="2530925" y="5082275"/>
            <a:ext cx="1590900" cy="533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505250" y="435425"/>
            <a:ext cx="3727200" cy="6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passwords = 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"password",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"123456",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"12345678",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"1234",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"qwerty",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"12345",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"dragon",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"pussy",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"baseball",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"football",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	"letmein",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1418" r="1408" t="0"/>
          <a:stretch/>
        </p:blipFill>
        <p:spPr>
          <a:xfrm>
            <a:off x="6051750" y="3765750"/>
            <a:ext cx="3092250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4310975" y="1887325"/>
            <a:ext cx="4036800" cy="1156800"/>
          </a:xfrm>
          <a:prstGeom prst="wedgeEllipseCallout">
            <a:avLst>
              <a:gd fmla="val 21951" name="adj1"/>
              <a:gd fmla="val 91809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520575" y="2204125"/>
            <a:ext cx="372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¿"python"?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6" name="Google Shape;1006;p52"/>
          <p:cNvCxnSpPr/>
          <p:nvPr/>
        </p:nvCxnSpPr>
        <p:spPr>
          <a:xfrm rot="10800000">
            <a:off x="1070425" y="780175"/>
            <a:ext cx="0" cy="5225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7" name="Google Shape;1007;p52"/>
          <p:cNvCxnSpPr/>
          <p:nvPr/>
        </p:nvCxnSpPr>
        <p:spPr>
          <a:xfrm>
            <a:off x="1070425" y="6005275"/>
            <a:ext cx="70212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8" name="Google Shape;1008;p52"/>
          <p:cNvSpPr txBox="1"/>
          <p:nvPr/>
        </p:nvSpPr>
        <p:spPr>
          <a:xfrm>
            <a:off x="7393225" y="6005275"/>
            <a:ext cx="5988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09" name="Google Shape;1009;p52"/>
          <p:cNvCxnSpPr/>
          <p:nvPr/>
        </p:nvCxnSpPr>
        <p:spPr>
          <a:xfrm flipH="1" rot="10800000">
            <a:off x="1070425" y="1151950"/>
            <a:ext cx="6359100" cy="4862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010" name="Google Shape;1010;p52"/>
          <p:cNvSpPr txBox="1"/>
          <p:nvPr/>
        </p:nvSpPr>
        <p:spPr>
          <a:xfrm>
            <a:off x="1250075" y="825550"/>
            <a:ext cx="13716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T(</a:t>
            </a: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N)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1" name="Google Shape;1011;p52"/>
          <p:cNvSpPr/>
          <p:nvPr/>
        </p:nvSpPr>
        <p:spPr>
          <a:xfrm>
            <a:off x="1061368" y="5524511"/>
            <a:ext cx="6894275" cy="471700"/>
          </a:xfrm>
          <a:custGeom>
            <a:rect b="b" l="l" r="r" t="t"/>
            <a:pathLst>
              <a:path extrusionOk="0" h="18868" w="275771">
                <a:moveTo>
                  <a:pt x="0" y="18868"/>
                </a:moveTo>
                <a:cubicBezTo>
                  <a:pt x="9434" y="16630"/>
                  <a:pt x="10643" y="8587"/>
                  <a:pt x="56605" y="5442"/>
                </a:cubicBezTo>
                <a:cubicBezTo>
                  <a:pt x="102567" y="2297"/>
                  <a:pt x="239243" y="907"/>
                  <a:pt x="275771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012" name="Google Shape;1012;p52"/>
          <p:cNvSpPr txBox="1"/>
          <p:nvPr/>
        </p:nvSpPr>
        <p:spPr>
          <a:xfrm>
            <a:off x="7012225" y="4851400"/>
            <a:ext cx="11157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baseline="-25000"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3" name="Google Shape;1013;p52"/>
          <p:cNvSpPr txBox="1"/>
          <p:nvPr/>
        </p:nvSpPr>
        <p:spPr>
          <a:xfrm>
            <a:off x="7414975" y="939775"/>
            <a:ext cx="555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4" name="Google Shape;1014;p52"/>
          <p:cNvSpPr txBox="1"/>
          <p:nvPr/>
        </p:nvSpPr>
        <p:spPr>
          <a:xfrm>
            <a:off x="1250075" y="6014350"/>
            <a:ext cx="5988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5" name="Google Shape;1015;p52"/>
          <p:cNvSpPr txBox="1"/>
          <p:nvPr/>
        </p:nvSpPr>
        <p:spPr>
          <a:xfrm>
            <a:off x="1250075" y="4849450"/>
            <a:ext cx="598800" cy="5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6" name="Google Shape;1016;p52"/>
          <p:cNvSpPr txBox="1"/>
          <p:nvPr/>
        </p:nvSpPr>
        <p:spPr>
          <a:xfrm>
            <a:off x="1250075" y="5431900"/>
            <a:ext cx="598800" cy="5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7" name="Google Shape;1017;p52"/>
          <p:cNvSpPr txBox="1"/>
          <p:nvPr/>
        </p:nvSpPr>
        <p:spPr>
          <a:xfrm>
            <a:off x="2387725" y="6014350"/>
            <a:ext cx="8781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8" name="Google Shape;1018;p52"/>
          <p:cNvSpPr txBox="1"/>
          <p:nvPr/>
        </p:nvSpPr>
        <p:spPr>
          <a:xfrm>
            <a:off x="2387625" y="4023950"/>
            <a:ext cx="878100" cy="5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9" name="Google Shape;1019;p52"/>
          <p:cNvSpPr txBox="1"/>
          <p:nvPr/>
        </p:nvSpPr>
        <p:spPr>
          <a:xfrm>
            <a:off x="2527325" y="5350250"/>
            <a:ext cx="598800" cy="5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0" name="Google Shape;1020;p52"/>
          <p:cNvSpPr txBox="1"/>
          <p:nvPr/>
        </p:nvSpPr>
        <p:spPr>
          <a:xfrm>
            <a:off x="5379350" y="6014350"/>
            <a:ext cx="20940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1 000 000 000 000</a:t>
            </a:r>
            <a:endParaRPr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1" name="Google Shape;1021;p52"/>
          <p:cNvSpPr txBox="1"/>
          <p:nvPr/>
        </p:nvSpPr>
        <p:spPr>
          <a:xfrm>
            <a:off x="5379225" y="1592800"/>
            <a:ext cx="2094000" cy="5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1 000 000 000 000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2" name="Google Shape;1022;p52"/>
          <p:cNvSpPr txBox="1"/>
          <p:nvPr/>
        </p:nvSpPr>
        <p:spPr>
          <a:xfrm>
            <a:off x="6126875" y="5205125"/>
            <a:ext cx="598800" cy="5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3" name="Google Shape;1023;p52"/>
          <p:cNvSpPr txBox="1"/>
          <p:nvPr/>
        </p:nvSpPr>
        <p:spPr>
          <a:xfrm>
            <a:off x="3683025" y="3116800"/>
            <a:ext cx="1371600" cy="5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10 000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4" name="Google Shape;1024;p52"/>
          <p:cNvSpPr txBox="1"/>
          <p:nvPr/>
        </p:nvSpPr>
        <p:spPr>
          <a:xfrm>
            <a:off x="4069475" y="5281325"/>
            <a:ext cx="598800" cy="58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5" name="Google Shape;1025;p52"/>
          <p:cNvSpPr txBox="1"/>
          <p:nvPr/>
        </p:nvSpPr>
        <p:spPr>
          <a:xfrm>
            <a:off x="3742975" y="6014350"/>
            <a:ext cx="12696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10 000</a:t>
            </a:r>
            <a:endParaRPr sz="24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/>
          <p:nvPr/>
        </p:nvSpPr>
        <p:spPr>
          <a:xfrm>
            <a:off x="1356150" y="4532000"/>
            <a:ext cx="6431688" cy="9140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E599"/>
                </a:solidFill>
                <a:latin typeface="Proxima Nova"/>
              </a:rPr>
              <a:t>Notación 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66250" cy="54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4"/>
          <p:cNvSpPr txBox="1"/>
          <p:nvPr/>
        </p:nvSpPr>
        <p:spPr>
          <a:xfrm>
            <a:off x="152400" y="5685900"/>
            <a:ext cx="88827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∈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i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porque existe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&gt; 0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(ej.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) y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(ej.,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5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) tal que </a:t>
            </a:r>
            <a:r>
              <a:rPr i="1"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≤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i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para cualquier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≥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" sz="24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8" name="Google Shape;1038;p54"/>
          <p:cNvSpPr txBox="1"/>
          <p:nvPr/>
        </p:nvSpPr>
        <p:spPr>
          <a:xfrm>
            <a:off x="4317075" y="218900"/>
            <a:ext cx="953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039" name="Google Shape;1039;p54"/>
          <p:cNvSpPr txBox="1"/>
          <p:nvPr/>
        </p:nvSpPr>
        <p:spPr>
          <a:xfrm>
            <a:off x="5173150" y="1765075"/>
            <a:ext cx="7455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1040" name="Google Shape;10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363" y="2566300"/>
            <a:ext cx="3534733" cy="26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5" name="Google Shape;1045;p55"/>
          <p:cNvCxnSpPr/>
          <p:nvPr/>
        </p:nvCxnSpPr>
        <p:spPr>
          <a:xfrm rot="10800000">
            <a:off x="1070425" y="780175"/>
            <a:ext cx="0" cy="5225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6" name="Google Shape;1046;p55"/>
          <p:cNvCxnSpPr/>
          <p:nvPr/>
        </p:nvCxnSpPr>
        <p:spPr>
          <a:xfrm>
            <a:off x="1070425" y="6005275"/>
            <a:ext cx="70212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7" name="Google Shape;1047;p55"/>
          <p:cNvSpPr txBox="1"/>
          <p:nvPr/>
        </p:nvSpPr>
        <p:spPr>
          <a:xfrm>
            <a:off x="7393225" y="6005275"/>
            <a:ext cx="5988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48" name="Google Shape;1048;p55"/>
          <p:cNvCxnSpPr/>
          <p:nvPr/>
        </p:nvCxnSpPr>
        <p:spPr>
          <a:xfrm flipH="1" rot="10800000">
            <a:off x="1070425" y="1151950"/>
            <a:ext cx="6359100" cy="4862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049" name="Google Shape;1049;p55"/>
          <p:cNvSpPr txBox="1"/>
          <p:nvPr/>
        </p:nvSpPr>
        <p:spPr>
          <a:xfrm>
            <a:off x="1250075" y="825550"/>
            <a:ext cx="13716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T(N)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0" name="Google Shape;1050;p55"/>
          <p:cNvSpPr txBox="1"/>
          <p:nvPr/>
        </p:nvSpPr>
        <p:spPr>
          <a:xfrm>
            <a:off x="6550450" y="731950"/>
            <a:ext cx="10722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1" name="Google Shape;1051;p55"/>
          <p:cNvSpPr/>
          <p:nvPr/>
        </p:nvSpPr>
        <p:spPr>
          <a:xfrm>
            <a:off x="1080650" y="1122225"/>
            <a:ext cx="7190525" cy="4896200"/>
          </a:xfrm>
          <a:custGeom>
            <a:rect b="b" l="l" r="r" t="t"/>
            <a:pathLst>
              <a:path extrusionOk="0" h="195848" w="287621">
                <a:moveTo>
                  <a:pt x="0" y="195848"/>
                </a:moveTo>
                <a:cubicBezTo>
                  <a:pt x="12580" y="185041"/>
                  <a:pt x="27543" y="163649"/>
                  <a:pt x="75480" y="131008"/>
                </a:cubicBezTo>
                <a:cubicBezTo>
                  <a:pt x="123417" y="98367"/>
                  <a:pt x="252264" y="21835"/>
                  <a:pt x="287621" y="0"/>
                </a:cubicBezTo>
              </a:path>
            </a:pathLst>
          </a:cu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052" name="Google Shape;1052;p55"/>
          <p:cNvSpPr txBox="1"/>
          <p:nvPr/>
        </p:nvSpPr>
        <p:spPr>
          <a:xfrm>
            <a:off x="7922050" y="1189150"/>
            <a:ext cx="10722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N)</a:t>
            </a:r>
            <a:endParaRPr sz="30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3" name="Google Shape;1053;p55"/>
          <p:cNvPicPr preferRelativeResize="0"/>
          <p:nvPr/>
        </p:nvPicPr>
        <p:blipFill rotWithShape="1">
          <a:blip r:embed="rId3">
            <a:alphaModFix/>
          </a:blip>
          <a:srcRect b="0" l="1418" r="1408" t="0"/>
          <a:stretch/>
        </p:blipFill>
        <p:spPr>
          <a:xfrm>
            <a:off x="6051750" y="3765750"/>
            <a:ext cx="3092250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55"/>
          <p:cNvSpPr/>
          <p:nvPr/>
        </p:nvSpPr>
        <p:spPr>
          <a:xfrm>
            <a:off x="2829225" y="3470575"/>
            <a:ext cx="3092400" cy="946500"/>
          </a:xfrm>
          <a:prstGeom prst="wedgeEllipseCallout">
            <a:avLst>
              <a:gd fmla="val 77323" name="adj1"/>
              <a:gd fmla="val 62855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T(N) ∝ N</a:t>
            </a:r>
            <a:endParaRPr sz="30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5" name="Google Shape;1055;p55"/>
          <p:cNvSpPr/>
          <p:nvPr/>
        </p:nvSpPr>
        <p:spPr>
          <a:xfrm>
            <a:off x="1720750" y="4569025"/>
            <a:ext cx="4238100" cy="733200"/>
          </a:xfrm>
          <a:prstGeom prst="wedgeEllipseCallout">
            <a:avLst>
              <a:gd fmla="val 65135" name="adj1"/>
              <a:gd fmla="val -4245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buscar()</a:t>
            </a:r>
            <a:r>
              <a:rPr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es lineal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6" name="Google Shape;1056;p55"/>
          <p:cNvSpPr/>
          <p:nvPr/>
        </p:nvSpPr>
        <p:spPr>
          <a:xfrm>
            <a:off x="556950" y="5573675"/>
            <a:ext cx="5190000" cy="908100"/>
          </a:xfrm>
          <a:prstGeom prst="wedgeEllipseCallout">
            <a:avLst>
              <a:gd fmla="val 66979" name="adj1"/>
              <a:gd fmla="val -89273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buscar()</a:t>
            </a:r>
            <a:r>
              <a:rPr lang="en" sz="3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es 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Google Shape;1061;p56"/>
          <p:cNvCxnSpPr/>
          <p:nvPr/>
        </p:nvCxnSpPr>
        <p:spPr>
          <a:xfrm rot="10800000">
            <a:off x="1070425" y="780175"/>
            <a:ext cx="0" cy="5225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2" name="Google Shape;1062;p56"/>
          <p:cNvCxnSpPr/>
          <p:nvPr/>
        </p:nvCxnSpPr>
        <p:spPr>
          <a:xfrm>
            <a:off x="1070425" y="6005275"/>
            <a:ext cx="70212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3" name="Google Shape;1063;p56"/>
          <p:cNvSpPr txBox="1"/>
          <p:nvPr/>
        </p:nvSpPr>
        <p:spPr>
          <a:xfrm>
            <a:off x="7393225" y="6005275"/>
            <a:ext cx="5988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4" name="Google Shape;1064;p56"/>
          <p:cNvSpPr txBox="1"/>
          <p:nvPr/>
        </p:nvSpPr>
        <p:spPr>
          <a:xfrm>
            <a:off x="1250075" y="825550"/>
            <a:ext cx="13716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T(N)</a:t>
            </a:r>
            <a:endParaRPr sz="30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5" name="Google Shape;1065;p56"/>
          <p:cNvSpPr/>
          <p:nvPr/>
        </p:nvSpPr>
        <p:spPr>
          <a:xfrm>
            <a:off x="1061368" y="5524511"/>
            <a:ext cx="6894275" cy="471700"/>
          </a:xfrm>
          <a:custGeom>
            <a:rect b="b" l="l" r="r" t="t"/>
            <a:pathLst>
              <a:path extrusionOk="0" h="18868" w="275771">
                <a:moveTo>
                  <a:pt x="0" y="18868"/>
                </a:moveTo>
                <a:cubicBezTo>
                  <a:pt x="9434" y="16630"/>
                  <a:pt x="10643" y="8587"/>
                  <a:pt x="56605" y="5442"/>
                </a:cubicBezTo>
                <a:cubicBezTo>
                  <a:pt x="102567" y="2297"/>
                  <a:pt x="239243" y="907"/>
                  <a:pt x="275771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066" name="Google Shape;1066;p56"/>
          <p:cNvSpPr txBox="1"/>
          <p:nvPr/>
        </p:nvSpPr>
        <p:spPr>
          <a:xfrm>
            <a:off x="6658500" y="4851400"/>
            <a:ext cx="1469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baseline="-25000"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7" name="Google Shape;1067;p56"/>
          <p:cNvSpPr/>
          <p:nvPr/>
        </p:nvSpPr>
        <p:spPr>
          <a:xfrm>
            <a:off x="1080650" y="5637884"/>
            <a:ext cx="6882950" cy="380550"/>
          </a:xfrm>
          <a:custGeom>
            <a:rect b="b" l="l" r="r" t="t"/>
            <a:pathLst>
              <a:path extrusionOk="0" h="15222" w="275318">
                <a:moveTo>
                  <a:pt x="0" y="15222"/>
                </a:moveTo>
                <a:cubicBezTo>
                  <a:pt x="6262" y="12894"/>
                  <a:pt x="-8312" y="3695"/>
                  <a:pt x="37574" y="1256"/>
                </a:cubicBezTo>
                <a:cubicBezTo>
                  <a:pt x="83460" y="-1182"/>
                  <a:pt x="235694" y="702"/>
                  <a:pt x="275318" y="591"/>
                </a:cubicBezTo>
              </a:path>
            </a:pathLst>
          </a:cu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068" name="Google Shape;1068;p56"/>
          <p:cNvSpPr txBox="1"/>
          <p:nvPr/>
        </p:nvSpPr>
        <p:spPr>
          <a:xfrm>
            <a:off x="7973825" y="5362150"/>
            <a:ext cx="10722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N)</a:t>
            </a:r>
            <a:endParaRPr sz="30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9" name="Google Shape;1069;p56"/>
          <p:cNvPicPr preferRelativeResize="0"/>
          <p:nvPr/>
        </p:nvPicPr>
        <p:blipFill rotWithShape="1">
          <a:blip r:embed="rId3">
            <a:alphaModFix/>
          </a:blip>
          <a:srcRect b="0" l="1418" r="1408" t="0"/>
          <a:stretch/>
        </p:blipFill>
        <p:spPr>
          <a:xfrm flipH="1">
            <a:off x="0" y="3765750"/>
            <a:ext cx="3092250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56"/>
          <p:cNvSpPr/>
          <p:nvPr/>
        </p:nvSpPr>
        <p:spPr>
          <a:xfrm>
            <a:off x="1321700" y="1406050"/>
            <a:ext cx="4813200" cy="946500"/>
          </a:xfrm>
          <a:prstGeom prst="wedgeEllipseCallout">
            <a:avLst>
              <a:gd fmla="val -29275" name="adj1"/>
              <a:gd fmla="val 124646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T(N) ∝ log</a:t>
            </a:r>
            <a:r>
              <a:rPr baseline="-25000"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(N)</a:t>
            </a:r>
            <a:endParaRPr sz="30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1" name="Google Shape;1071;p56"/>
          <p:cNvSpPr/>
          <p:nvPr/>
        </p:nvSpPr>
        <p:spPr>
          <a:xfrm>
            <a:off x="3250825" y="2477450"/>
            <a:ext cx="5442900" cy="879600"/>
          </a:xfrm>
          <a:prstGeom prst="wedgeEllipseCallout">
            <a:avLst>
              <a:gd fmla="val -59173" name="adj1"/>
              <a:gd fmla="val 12386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busqueda_binaria()</a:t>
            </a:r>
            <a:br>
              <a:rPr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logarítmica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p56"/>
          <p:cNvSpPr/>
          <p:nvPr/>
        </p:nvSpPr>
        <p:spPr>
          <a:xfrm>
            <a:off x="3250825" y="3755100"/>
            <a:ext cx="4741200" cy="1209000"/>
          </a:xfrm>
          <a:prstGeom prst="wedgeEllipseCallout">
            <a:avLst>
              <a:gd fmla="val -60356" name="adj1"/>
              <a:gd fmla="val 45759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busqueda_binaria</a:t>
            </a:r>
            <a:r>
              <a:rPr lang="en" sz="3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3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</a:t>
            </a:r>
            <a:r>
              <a:rPr i="1" lang="en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(log </a:t>
            </a:r>
            <a:r>
              <a:rPr i="1" lang="en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57"/>
          <p:cNvPicPr preferRelativeResize="0"/>
          <p:nvPr/>
        </p:nvPicPr>
        <p:blipFill rotWithShape="1">
          <a:blip r:embed="rId3">
            <a:alphaModFix/>
          </a:blip>
          <a:srcRect b="1110" l="878" r="3637" t="2308"/>
          <a:stretch/>
        </p:blipFill>
        <p:spPr>
          <a:xfrm>
            <a:off x="0" y="82850"/>
            <a:ext cx="9048874" cy="6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7"/>
          <p:cNvPicPr preferRelativeResize="0"/>
          <p:nvPr/>
        </p:nvPicPr>
        <p:blipFill rotWithShape="1">
          <a:blip r:embed="rId3">
            <a:alphaModFix/>
          </a:blip>
          <a:srcRect b="1110" l="878" r="3637" t="2308"/>
          <a:stretch/>
        </p:blipFill>
        <p:spPr>
          <a:xfrm>
            <a:off x="0" y="49359"/>
            <a:ext cx="9144001" cy="643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58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Bonus tracks</a:t>
            </a:r>
            <a:endParaRPr b="1" sz="4500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9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Funciones de orden superior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90" name="Google Shape;1090;p59"/>
          <p:cNvSpPr txBox="1"/>
          <p:nvPr/>
        </p:nvSpPr>
        <p:spPr>
          <a:xfrm>
            <a:off x="3356613" y="2548063"/>
            <a:ext cx="2430900" cy="58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91" name="Google Shape;1091;p59"/>
          <p:cNvCxnSpPr/>
          <p:nvPr/>
        </p:nvCxnSpPr>
        <p:spPr>
          <a:xfrm rot="10800000">
            <a:off x="2709213" y="2856311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92" name="Google Shape;1092;p59"/>
          <p:cNvSpPr txBox="1"/>
          <p:nvPr/>
        </p:nvSpPr>
        <p:spPr>
          <a:xfrm>
            <a:off x="797475" y="2671813"/>
            <a:ext cx="18804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&lt;function&gt;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93" name="Google Shape;1093;p59"/>
          <p:cNvCxnSpPr/>
          <p:nvPr/>
        </p:nvCxnSpPr>
        <p:spPr>
          <a:xfrm>
            <a:off x="5787513" y="2840263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4" name="Google Shape;1094;p59"/>
          <p:cNvSpPr txBox="1"/>
          <p:nvPr/>
        </p:nvSpPr>
        <p:spPr>
          <a:xfrm>
            <a:off x="6466124" y="2671813"/>
            <a:ext cx="1363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&lt;?&gt;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5" name="Google Shape;1095;p59"/>
          <p:cNvSpPr txBox="1"/>
          <p:nvPr/>
        </p:nvSpPr>
        <p:spPr>
          <a:xfrm>
            <a:off x="3356613" y="3725538"/>
            <a:ext cx="2430900" cy="58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96" name="Google Shape;1096;p59"/>
          <p:cNvCxnSpPr/>
          <p:nvPr/>
        </p:nvCxnSpPr>
        <p:spPr>
          <a:xfrm rot="10800000">
            <a:off x="2709213" y="4033786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97" name="Google Shape;1097;p59"/>
          <p:cNvSpPr txBox="1"/>
          <p:nvPr/>
        </p:nvSpPr>
        <p:spPr>
          <a:xfrm>
            <a:off x="1565699" y="3849288"/>
            <a:ext cx="1112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&lt;?&gt;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98" name="Google Shape;1098;p59"/>
          <p:cNvCxnSpPr/>
          <p:nvPr/>
        </p:nvCxnSpPr>
        <p:spPr>
          <a:xfrm>
            <a:off x="5787513" y="4017738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9" name="Google Shape;1099;p59"/>
          <p:cNvSpPr txBox="1"/>
          <p:nvPr/>
        </p:nvSpPr>
        <p:spPr>
          <a:xfrm>
            <a:off x="6466125" y="3849288"/>
            <a:ext cx="18804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&lt;function&gt;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0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Funciones de orden superior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05" name="Google Shape;1105;p60"/>
          <p:cNvSpPr txBox="1"/>
          <p:nvPr/>
        </p:nvSpPr>
        <p:spPr>
          <a:xfrm>
            <a:off x="3438238" y="3136788"/>
            <a:ext cx="2430900" cy="58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06" name="Google Shape;1106;p60"/>
          <p:cNvCxnSpPr/>
          <p:nvPr/>
        </p:nvCxnSpPr>
        <p:spPr>
          <a:xfrm rot="10800000">
            <a:off x="2790838" y="3292636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07" name="Google Shape;1107;p60"/>
          <p:cNvSpPr txBox="1"/>
          <p:nvPr/>
        </p:nvSpPr>
        <p:spPr>
          <a:xfrm>
            <a:off x="879100" y="3108138"/>
            <a:ext cx="18804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&lt;function&gt;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08" name="Google Shape;1108;p60"/>
          <p:cNvCxnSpPr/>
          <p:nvPr/>
        </p:nvCxnSpPr>
        <p:spPr>
          <a:xfrm>
            <a:off x="5869138" y="3428988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09" name="Google Shape;1109;p60"/>
          <p:cNvSpPr txBox="1"/>
          <p:nvPr/>
        </p:nvSpPr>
        <p:spPr>
          <a:xfrm>
            <a:off x="6547751" y="3260550"/>
            <a:ext cx="2324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&lt;secuencia&gt;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10" name="Google Shape;1110;p60"/>
          <p:cNvCxnSpPr/>
          <p:nvPr/>
        </p:nvCxnSpPr>
        <p:spPr>
          <a:xfrm rot="10800000">
            <a:off x="2790838" y="3597436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11" name="Google Shape;1111;p60"/>
          <p:cNvSpPr txBox="1"/>
          <p:nvPr/>
        </p:nvSpPr>
        <p:spPr>
          <a:xfrm>
            <a:off x="671275" y="3412950"/>
            <a:ext cx="20883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&lt;secuencia&gt;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2" name="Google Shape;1112;p60"/>
          <p:cNvSpPr txBox="1"/>
          <p:nvPr/>
        </p:nvSpPr>
        <p:spPr>
          <a:xfrm>
            <a:off x="3438238" y="1841388"/>
            <a:ext cx="2430900" cy="58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sorted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13" name="Google Shape;1113;p60"/>
          <p:cNvCxnSpPr/>
          <p:nvPr/>
        </p:nvCxnSpPr>
        <p:spPr>
          <a:xfrm rot="10800000">
            <a:off x="2790838" y="1997236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14" name="Google Shape;1114;p60"/>
          <p:cNvSpPr txBox="1"/>
          <p:nvPr/>
        </p:nvSpPr>
        <p:spPr>
          <a:xfrm>
            <a:off x="671200" y="1812750"/>
            <a:ext cx="20883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&lt;secuencia&gt;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15" name="Google Shape;1115;p60"/>
          <p:cNvCxnSpPr/>
          <p:nvPr/>
        </p:nvCxnSpPr>
        <p:spPr>
          <a:xfrm>
            <a:off x="5869138" y="2133588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6" name="Google Shape;1116;p60"/>
          <p:cNvSpPr txBox="1"/>
          <p:nvPr/>
        </p:nvSpPr>
        <p:spPr>
          <a:xfrm>
            <a:off x="6547751" y="1965150"/>
            <a:ext cx="2324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&lt;secuencia&gt;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17" name="Google Shape;1117;p60"/>
          <p:cNvCxnSpPr/>
          <p:nvPr/>
        </p:nvCxnSpPr>
        <p:spPr>
          <a:xfrm rot="10800000">
            <a:off x="2790838" y="2302036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18" name="Google Shape;1118;p60"/>
          <p:cNvSpPr txBox="1"/>
          <p:nvPr/>
        </p:nvSpPr>
        <p:spPr>
          <a:xfrm>
            <a:off x="190475" y="2117550"/>
            <a:ext cx="2569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key=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&lt;function&gt;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9" name="Google Shape;1119;p60"/>
          <p:cNvSpPr txBox="1"/>
          <p:nvPr/>
        </p:nvSpPr>
        <p:spPr>
          <a:xfrm>
            <a:off x="3438238" y="4432188"/>
            <a:ext cx="2430900" cy="58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20" name="Google Shape;1120;p60"/>
          <p:cNvCxnSpPr/>
          <p:nvPr/>
        </p:nvCxnSpPr>
        <p:spPr>
          <a:xfrm rot="10800000">
            <a:off x="2790838" y="4588036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21" name="Google Shape;1121;p60"/>
          <p:cNvSpPr txBox="1"/>
          <p:nvPr/>
        </p:nvSpPr>
        <p:spPr>
          <a:xfrm>
            <a:off x="879100" y="4403538"/>
            <a:ext cx="18804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&lt;function&gt;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22" name="Google Shape;1122;p60"/>
          <p:cNvCxnSpPr/>
          <p:nvPr/>
        </p:nvCxnSpPr>
        <p:spPr>
          <a:xfrm>
            <a:off x="5869138" y="4724388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3" name="Google Shape;1123;p60"/>
          <p:cNvSpPr txBox="1"/>
          <p:nvPr/>
        </p:nvSpPr>
        <p:spPr>
          <a:xfrm>
            <a:off x="6547751" y="4555950"/>
            <a:ext cx="2324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&lt;secuencia&gt;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24" name="Google Shape;1124;p60"/>
          <p:cNvCxnSpPr/>
          <p:nvPr/>
        </p:nvCxnSpPr>
        <p:spPr>
          <a:xfrm rot="10800000">
            <a:off x="2790838" y="4892836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25" name="Google Shape;1125;p60"/>
          <p:cNvSpPr txBox="1"/>
          <p:nvPr/>
        </p:nvSpPr>
        <p:spPr>
          <a:xfrm>
            <a:off x="671275" y="4708350"/>
            <a:ext cx="20883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&lt;secuencia&gt;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1"/>
          <p:cNvSpPr txBox="1"/>
          <p:nvPr>
            <p:ph idx="4294967295" type="title"/>
          </p:nvPr>
        </p:nvSpPr>
        <p:spPr>
          <a:xfrm>
            <a:off x="311700" y="364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Transformar una secuencia: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1" name="Google Shape;1131;p61"/>
          <p:cNvSpPr txBox="1"/>
          <p:nvPr/>
        </p:nvSpPr>
        <p:spPr>
          <a:xfrm>
            <a:off x="3666848" y="1384200"/>
            <a:ext cx="2002500" cy="58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cocinar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32" name="Google Shape;1132;p61"/>
          <p:cNvCxnSpPr/>
          <p:nvPr/>
        </p:nvCxnSpPr>
        <p:spPr>
          <a:xfrm>
            <a:off x="5696572" y="1676400"/>
            <a:ext cx="45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3" name="Google Shape;1133;p61"/>
          <p:cNvCxnSpPr/>
          <p:nvPr/>
        </p:nvCxnSpPr>
        <p:spPr>
          <a:xfrm rot="10800000">
            <a:off x="3216847" y="1692425"/>
            <a:ext cx="45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1134" name="Google Shape;1134;p61"/>
          <p:cNvGrpSpPr/>
          <p:nvPr/>
        </p:nvGrpSpPr>
        <p:grpSpPr>
          <a:xfrm>
            <a:off x="40350" y="3822588"/>
            <a:ext cx="8831501" cy="2019463"/>
            <a:chOff x="40350" y="3822588"/>
            <a:chExt cx="8831501" cy="2019463"/>
          </a:xfrm>
        </p:grpSpPr>
        <p:sp>
          <p:nvSpPr>
            <p:cNvPr id="1135" name="Google Shape;1135;p61"/>
            <p:cNvSpPr txBox="1"/>
            <p:nvPr/>
          </p:nvSpPr>
          <p:spPr>
            <a:xfrm>
              <a:off x="3438238" y="4584588"/>
              <a:ext cx="2430900" cy="584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map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36" name="Google Shape;1136;p61"/>
            <p:cNvCxnSpPr/>
            <p:nvPr/>
          </p:nvCxnSpPr>
          <p:spPr>
            <a:xfrm rot="10800000">
              <a:off x="2790838" y="4740436"/>
              <a:ext cx="647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37" name="Google Shape;1137;p61"/>
            <p:cNvSpPr txBox="1"/>
            <p:nvPr/>
          </p:nvSpPr>
          <p:spPr>
            <a:xfrm>
              <a:off x="879100" y="4555938"/>
              <a:ext cx="18804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len</a:t>
              </a:r>
              <a:endParaRPr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38" name="Google Shape;1138;p61"/>
            <p:cNvCxnSpPr/>
            <p:nvPr/>
          </p:nvCxnSpPr>
          <p:spPr>
            <a:xfrm>
              <a:off x="5869138" y="4876788"/>
              <a:ext cx="63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139" name="Google Shape;1139;p61"/>
            <p:cNvSpPr txBox="1"/>
            <p:nvPr/>
          </p:nvSpPr>
          <p:spPr>
            <a:xfrm>
              <a:off x="6547751" y="4708350"/>
              <a:ext cx="23241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[4, 4, 8, 3, 5]</a:t>
              </a:r>
              <a:endParaRPr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40" name="Google Shape;1140;p61"/>
            <p:cNvCxnSpPr/>
            <p:nvPr/>
          </p:nvCxnSpPr>
          <p:spPr>
            <a:xfrm rot="10800000">
              <a:off x="2790838" y="5045236"/>
              <a:ext cx="647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41" name="Google Shape;1141;p61"/>
            <p:cNvSpPr txBox="1"/>
            <p:nvPr/>
          </p:nvSpPr>
          <p:spPr>
            <a:xfrm>
              <a:off x="40350" y="4860750"/>
              <a:ext cx="27195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["mirá", "mamá", "programo", "sin", "ciclos"]</a:t>
              </a:r>
              <a:endParaRPr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42" name="Google Shape;1142;p61"/>
            <p:cNvSpPr txBox="1"/>
            <p:nvPr/>
          </p:nvSpPr>
          <p:spPr>
            <a:xfrm>
              <a:off x="3438238" y="3822588"/>
              <a:ext cx="2430900" cy="584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len</a:t>
              </a:r>
              <a:endParaRPr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43" name="Google Shape;1143;p61"/>
            <p:cNvCxnSpPr/>
            <p:nvPr/>
          </p:nvCxnSpPr>
          <p:spPr>
            <a:xfrm>
              <a:off x="5869138" y="4114788"/>
              <a:ext cx="63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144" name="Google Shape;1144;p61"/>
            <p:cNvSpPr txBox="1"/>
            <p:nvPr/>
          </p:nvSpPr>
          <p:spPr>
            <a:xfrm>
              <a:off x="6547750" y="3946350"/>
              <a:ext cx="12885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45" name="Google Shape;1145;p61"/>
            <p:cNvCxnSpPr/>
            <p:nvPr/>
          </p:nvCxnSpPr>
          <p:spPr>
            <a:xfrm rot="10800000">
              <a:off x="2790838" y="4130836"/>
              <a:ext cx="647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46" name="Google Shape;1146;p61"/>
            <p:cNvSpPr txBox="1"/>
            <p:nvPr/>
          </p:nvSpPr>
          <p:spPr>
            <a:xfrm>
              <a:off x="671275" y="3946350"/>
              <a:ext cx="20883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"hola"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1147" name="Google Shape;11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650" y="13943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954" y="1387625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9" name="Google Shape;1149;p61"/>
          <p:cNvGrpSpPr/>
          <p:nvPr/>
        </p:nvGrpSpPr>
        <p:grpSpPr>
          <a:xfrm>
            <a:off x="40350" y="2224006"/>
            <a:ext cx="9026424" cy="922919"/>
            <a:chOff x="40350" y="2452606"/>
            <a:chExt cx="9026424" cy="922919"/>
          </a:xfrm>
        </p:grpSpPr>
        <p:sp>
          <p:nvSpPr>
            <p:cNvPr id="1150" name="Google Shape;1150;p61"/>
            <p:cNvSpPr txBox="1"/>
            <p:nvPr/>
          </p:nvSpPr>
          <p:spPr>
            <a:xfrm>
              <a:off x="3666848" y="2527200"/>
              <a:ext cx="2002500" cy="584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map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51" name="Google Shape;1151;p61"/>
            <p:cNvCxnSpPr/>
            <p:nvPr/>
          </p:nvCxnSpPr>
          <p:spPr>
            <a:xfrm rot="10800000">
              <a:off x="3216847" y="2637081"/>
              <a:ext cx="45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52" name="Google Shape;1152;p61"/>
            <p:cNvSpPr txBox="1"/>
            <p:nvPr/>
          </p:nvSpPr>
          <p:spPr>
            <a:xfrm>
              <a:off x="879100" y="2452606"/>
              <a:ext cx="22392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cocinar</a:t>
              </a:r>
              <a:endParaRPr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53" name="Google Shape;1153;p61"/>
            <p:cNvCxnSpPr/>
            <p:nvPr/>
          </p:nvCxnSpPr>
          <p:spPr>
            <a:xfrm>
              <a:off x="5696572" y="2819400"/>
              <a:ext cx="45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154" name="Google Shape;1154;p61"/>
            <p:cNvSpPr txBox="1"/>
            <p:nvPr/>
          </p:nvSpPr>
          <p:spPr>
            <a:xfrm>
              <a:off x="6146574" y="2650950"/>
              <a:ext cx="29202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24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  </a:t>
              </a: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55" name="Google Shape;1155;p61"/>
            <p:cNvCxnSpPr/>
            <p:nvPr/>
          </p:nvCxnSpPr>
          <p:spPr>
            <a:xfrm rot="10800000">
              <a:off x="3216847" y="2987825"/>
              <a:ext cx="45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56" name="Google Shape;1156;p61"/>
            <p:cNvSpPr txBox="1"/>
            <p:nvPr/>
          </p:nvSpPr>
          <p:spPr>
            <a:xfrm>
              <a:off x="40350" y="2803350"/>
              <a:ext cx="30780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[               ]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1157" name="Google Shape;1157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075" y="2765913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Google Shape;1158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2300" y="27659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56588" y="27659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39475" y="27659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0354" y="25306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09925" y="251460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6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79954" y="25306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6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154525" y="25306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¿Dónde está?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791088" y="1629150"/>
            <a:ext cx="2430900" cy="58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.index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 rot="10800000">
            <a:off x="3143688" y="1784998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1" name="Google Shape;111;p17"/>
          <p:cNvSpPr txBox="1"/>
          <p:nvPr/>
        </p:nvSpPr>
        <p:spPr>
          <a:xfrm>
            <a:off x="970648" y="1600500"/>
            <a:ext cx="2141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&lt;secuencia&gt;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2" name="Google Shape;112;p17"/>
          <p:cNvCxnSpPr/>
          <p:nvPr/>
        </p:nvCxnSpPr>
        <p:spPr>
          <a:xfrm>
            <a:off x="6221988" y="1921350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" name="Google Shape;113;p17"/>
          <p:cNvSpPr txBox="1"/>
          <p:nvPr/>
        </p:nvSpPr>
        <p:spPr>
          <a:xfrm>
            <a:off x="6900599" y="1752900"/>
            <a:ext cx="1363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&lt;int&gt;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" name="Google Shape;114;p17"/>
          <p:cNvCxnSpPr/>
          <p:nvPr/>
        </p:nvCxnSpPr>
        <p:spPr>
          <a:xfrm rot="10800000">
            <a:off x="3143688" y="2089798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5" name="Google Shape;115;p17"/>
          <p:cNvSpPr txBox="1"/>
          <p:nvPr/>
        </p:nvSpPr>
        <p:spPr>
          <a:xfrm>
            <a:off x="970648" y="1905300"/>
            <a:ext cx="2141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elemento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&lt;?&gt;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766775" y="2374175"/>
            <a:ext cx="43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Devuelve el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índice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del elemento, o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si no está.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791088" y="3967750"/>
            <a:ext cx="2430900" cy="58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buscar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rot="10800000">
            <a:off x="3143688" y="4123598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9" name="Google Shape;119;p17"/>
          <p:cNvSpPr txBox="1"/>
          <p:nvPr/>
        </p:nvSpPr>
        <p:spPr>
          <a:xfrm>
            <a:off x="970648" y="3939100"/>
            <a:ext cx="2141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&lt;secuencia&gt;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6221988" y="4259950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1" name="Google Shape;121;p17"/>
          <p:cNvSpPr txBox="1"/>
          <p:nvPr/>
        </p:nvSpPr>
        <p:spPr>
          <a:xfrm>
            <a:off x="6900599" y="4091500"/>
            <a:ext cx="1363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&lt;int&gt;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2" name="Google Shape;122;p17"/>
          <p:cNvCxnSpPr/>
          <p:nvPr/>
        </p:nvCxnSpPr>
        <p:spPr>
          <a:xfrm rot="10800000">
            <a:off x="3143688" y="4428398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3" name="Google Shape;123;p17"/>
          <p:cNvSpPr txBox="1"/>
          <p:nvPr/>
        </p:nvSpPr>
        <p:spPr>
          <a:xfrm>
            <a:off x="970648" y="4243900"/>
            <a:ext cx="2141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elemento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&lt;?&gt;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2766775" y="4712775"/>
            <a:ext cx="43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Devuelve el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índice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del elemento, o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-1</a:t>
            </a: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si no está.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2"/>
          <p:cNvSpPr txBox="1"/>
          <p:nvPr>
            <p:ph idx="4294967295" type="title"/>
          </p:nvPr>
        </p:nvSpPr>
        <p:spPr>
          <a:xfrm>
            <a:off x="311700" y="212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Filtrar</a:t>
            </a:r>
            <a:r>
              <a:rPr lang="en"/>
              <a:t> una secuencia: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0" name="Google Shape;1170;p62"/>
          <p:cNvSpPr txBox="1"/>
          <p:nvPr/>
        </p:nvSpPr>
        <p:spPr>
          <a:xfrm>
            <a:off x="3358675" y="1349825"/>
            <a:ext cx="2657400" cy="58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es_vegetariano</a:t>
            </a:r>
            <a:endParaRPr sz="24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1" name="Google Shape;1171;p62"/>
          <p:cNvCxnSpPr/>
          <p:nvPr/>
        </p:nvCxnSpPr>
        <p:spPr>
          <a:xfrm>
            <a:off x="6016082" y="1660713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72" name="Google Shape;1172;p62"/>
          <p:cNvSpPr txBox="1"/>
          <p:nvPr/>
        </p:nvSpPr>
        <p:spPr>
          <a:xfrm>
            <a:off x="6724950" y="1492275"/>
            <a:ext cx="1470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&lt;bool&gt;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3" name="Google Shape;1173;p62"/>
          <p:cNvCxnSpPr/>
          <p:nvPr/>
        </p:nvCxnSpPr>
        <p:spPr>
          <a:xfrm rot="10800000">
            <a:off x="2711263" y="1676761"/>
            <a:ext cx="6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1174" name="Google Shape;1174;p62"/>
          <p:cNvGrpSpPr/>
          <p:nvPr/>
        </p:nvGrpSpPr>
        <p:grpSpPr>
          <a:xfrm>
            <a:off x="192750" y="4051188"/>
            <a:ext cx="8078500" cy="1423040"/>
            <a:chOff x="40350" y="3822588"/>
            <a:chExt cx="8078500" cy="1423040"/>
          </a:xfrm>
        </p:grpSpPr>
        <p:sp>
          <p:nvSpPr>
            <p:cNvPr id="1175" name="Google Shape;1175;p62"/>
            <p:cNvSpPr txBox="1"/>
            <p:nvPr/>
          </p:nvSpPr>
          <p:spPr>
            <a:xfrm>
              <a:off x="3438238" y="4584588"/>
              <a:ext cx="2430900" cy="584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filter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76" name="Google Shape;1176;p62"/>
            <p:cNvCxnSpPr/>
            <p:nvPr/>
          </p:nvCxnSpPr>
          <p:spPr>
            <a:xfrm rot="10800000">
              <a:off x="2790838" y="4740436"/>
              <a:ext cx="647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77" name="Google Shape;1177;p62"/>
            <p:cNvSpPr txBox="1"/>
            <p:nvPr/>
          </p:nvSpPr>
          <p:spPr>
            <a:xfrm>
              <a:off x="879100" y="4527715"/>
              <a:ext cx="18804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es_primo</a:t>
              </a:r>
              <a:endParaRPr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78" name="Google Shape;1178;p62"/>
            <p:cNvCxnSpPr/>
            <p:nvPr/>
          </p:nvCxnSpPr>
          <p:spPr>
            <a:xfrm>
              <a:off x="5869138" y="4876788"/>
              <a:ext cx="63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179" name="Google Shape;1179;p62"/>
            <p:cNvSpPr txBox="1"/>
            <p:nvPr/>
          </p:nvSpPr>
          <p:spPr>
            <a:xfrm>
              <a:off x="6547750" y="4708350"/>
              <a:ext cx="15711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[2,3,5]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80" name="Google Shape;1180;p62"/>
            <p:cNvCxnSpPr/>
            <p:nvPr/>
          </p:nvCxnSpPr>
          <p:spPr>
            <a:xfrm rot="10800000">
              <a:off x="2790838" y="5045236"/>
              <a:ext cx="647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81" name="Google Shape;1181;p62"/>
            <p:cNvSpPr txBox="1"/>
            <p:nvPr/>
          </p:nvSpPr>
          <p:spPr>
            <a:xfrm>
              <a:off x="40350" y="4908728"/>
              <a:ext cx="27195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[0,1,2,3,4,5,6]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82" name="Google Shape;1182;p62"/>
            <p:cNvSpPr txBox="1"/>
            <p:nvPr/>
          </p:nvSpPr>
          <p:spPr>
            <a:xfrm>
              <a:off x="3438238" y="3822588"/>
              <a:ext cx="2430900" cy="584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es_primo</a:t>
              </a:r>
              <a:endParaRPr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83" name="Google Shape;1183;p62"/>
            <p:cNvCxnSpPr/>
            <p:nvPr/>
          </p:nvCxnSpPr>
          <p:spPr>
            <a:xfrm>
              <a:off x="5869138" y="4114788"/>
              <a:ext cx="63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184" name="Google Shape;1184;p62"/>
            <p:cNvSpPr txBox="1"/>
            <p:nvPr/>
          </p:nvSpPr>
          <p:spPr>
            <a:xfrm>
              <a:off x="6547750" y="3946350"/>
              <a:ext cx="12885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&lt;bool&gt;</a:t>
              </a:r>
              <a:endParaRPr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85" name="Google Shape;1185;p62"/>
            <p:cNvCxnSpPr/>
            <p:nvPr/>
          </p:nvCxnSpPr>
          <p:spPr>
            <a:xfrm rot="10800000">
              <a:off x="2790838" y="4130836"/>
              <a:ext cx="647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86" name="Google Shape;1186;p62"/>
            <p:cNvSpPr txBox="1"/>
            <p:nvPr/>
          </p:nvSpPr>
          <p:spPr>
            <a:xfrm>
              <a:off x="671275" y="3946350"/>
              <a:ext cx="20883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&lt;int&gt;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87" name="Google Shape;1187;p62"/>
          <p:cNvGrpSpPr/>
          <p:nvPr/>
        </p:nvGrpSpPr>
        <p:grpSpPr>
          <a:xfrm>
            <a:off x="40350" y="2224000"/>
            <a:ext cx="9026424" cy="922925"/>
            <a:chOff x="40350" y="2224000"/>
            <a:chExt cx="9026424" cy="922925"/>
          </a:xfrm>
        </p:grpSpPr>
        <p:sp>
          <p:nvSpPr>
            <p:cNvPr id="1188" name="Google Shape;1188;p62"/>
            <p:cNvSpPr txBox="1"/>
            <p:nvPr/>
          </p:nvSpPr>
          <p:spPr>
            <a:xfrm>
              <a:off x="3666848" y="2298600"/>
              <a:ext cx="2002500" cy="584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filter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89" name="Google Shape;1189;p62"/>
            <p:cNvCxnSpPr/>
            <p:nvPr/>
          </p:nvCxnSpPr>
          <p:spPr>
            <a:xfrm rot="10800000">
              <a:off x="3216847" y="2408481"/>
              <a:ext cx="45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90" name="Google Shape;1190;p62"/>
            <p:cNvSpPr txBox="1"/>
            <p:nvPr/>
          </p:nvSpPr>
          <p:spPr>
            <a:xfrm>
              <a:off x="198125" y="2224000"/>
              <a:ext cx="29202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Consolas"/>
                  <a:ea typeface="Consolas"/>
                  <a:cs typeface="Consolas"/>
                  <a:sym typeface="Consolas"/>
                </a:rPr>
                <a:t>es_vegetariano</a:t>
              </a:r>
              <a:endParaRPr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91" name="Google Shape;1191;p62"/>
            <p:cNvCxnSpPr/>
            <p:nvPr/>
          </p:nvCxnSpPr>
          <p:spPr>
            <a:xfrm>
              <a:off x="5696572" y="2590800"/>
              <a:ext cx="45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192" name="Google Shape;1192;p62"/>
            <p:cNvSpPr txBox="1"/>
            <p:nvPr/>
          </p:nvSpPr>
          <p:spPr>
            <a:xfrm>
              <a:off x="6146574" y="2422350"/>
              <a:ext cx="29202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2400">
                  <a:solidFill>
                    <a:schemeClr val="accent5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</a:t>
              </a: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193" name="Google Shape;1193;p62"/>
            <p:cNvCxnSpPr/>
            <p:nvPr/>
          </p:nvCxnSpPr>
          <p:spPr>
            <a:xfrm rot="10800000">
              <a:off x="3216847" y="2759225"/>
              <a:ext cx="45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194" name="Google Shape;1194;p62"/>
            <p:cNvSpPr txBox="1"/>
            <p:nvPr/>
          </p:nvSpPr>
          <p:spPr>
            <a:xfrm>
              <a:off x="40350" y="2574750"/>
              <a:ext cx="30780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[               ]</a:t>
              </a:r>
              <a:endParaRPr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1195" name="Google Shape;119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075" y="2537313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6" name="Google Shape;1196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02300" y="25373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7" name="Google Shape;1197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6588" y="25373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8" name="Google Shape;1198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39475" y="25373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7125" y="234557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60100" y="234557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3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Funciones anónimas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06" name="Google Shape;1206;p63"/>
          <p:cNvSpPr txBox="1"/>
          <p:nvPr/>
        </p:nvSpPr>
        <p:spPr>
          <a:xfrm>
            <a:off x="689425" y="4186750"/>
            <a:ext cx="7647300" cy="58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lambda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&lt;nombre&gt;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&lt;nombre&gt;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&lt;expresión&gt;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7" name="Google Shape;1207;p63"/>
          <p:cNvSpPr txBox="1"/>
          <p:nvPr/>
        </p:nvSpPr>
        <p:spPr>
          <a:xfrm>
            <a:off x="689425" y="2104575"/>
            <a:ext cx="7647300" cy="1141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&lt;nombre&gt;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&lt;nombre&gt;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&lt;nombre&gt;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&lt;expresión&gt;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8" name="Google Shape;1208;p63"/>
          <p:cNvSpPr txBox="1"/>
          <p:nvPr/>
        </p:nvSpPr>
        <p:spPr>
          <a:xfrm>
            <a:off x="689425" y="1759850"/>
            <a:ext cx="7647300" cy="3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instrucción: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definición de función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9" name="Google Shape;1209;p63"/>
          <p:cNvSpPr txBox="1"/>
          <p:nvPr/>
        </p:nvSpPr>
        <p:spPr>
          <a:xfrm>
            <a:off x="689425" y="3842050"/>
            <a:ext cx="7647300" cy="34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expresión: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función anónima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0" name="Google Shape;1210;p63"/>
          <p:cNvSpPr txBox="1"/>
          <p:nvPr/>
        </p:nvSpPr>
        <p:spPr>
          <a:xfrm>
            <a:off x="689425" y="5234225"/>
            <a:ext cx="2004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&lt;nombre&gt;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1" name="Google Shape;1211;p63"/>
          <p:cNvCxnSpPr>
            <a:stCxn id="1210" idx="3"/>
            <a:endCxn id="1206" idx="1"/>
          </p:cNvCxnSpPr>
          <p:nvPr/>
        </p:nvCxnSpPr>
        <p:spPr>
          <a:xfrm rot="10800000">
            <a:off x="689425" y="4479125"/>
            <a:ext cx="2004900" cy="988200"/>
          </a:xfrm>
          <a:prstGeom prst="curvedConnector5">
            <a:avLst>
              <a:gd fmla="val -11877" name="adj1"/>
              <a:gd fmla="val 47003" name="adj2"/>
              <a:gd fmla="val 111877" name="adj3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5" y="1530600"/>
            <a:ext cx="7991593" cy="379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1267050" y="1608300"/>
            <a:ext cx="660990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algoritmo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buscar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entrada: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Lista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elementos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       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: elemento a buscar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salida: índice de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en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o -1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∀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∈ 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- 1)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devolver</a:t>
            </a: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2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python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6014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6014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10586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15158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19730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10586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15158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9730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2430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24302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28874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33446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38018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28874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33446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8018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868600" y="28969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-82450" y="5031500"/>
            <a:ext cx="1829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294575" y="1548365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691400" y="4395700"/>
            <a:ext cx="2115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12345678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206350" y="923950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666175" y="5452850"/>
            <a:ext cx="1994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qwerty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2343550" y="1855700"/>
            <a:ext cx="1554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58" name="Google Shape;158;p19"/>
          <p:cNvCxnSpPr>
            <a:stCxn id="152" idx="0"/>
            <a:endCxn id="135" idx="2"/>
          </p:cNvCxnSpPr>
          <p:nvPr/>
        </p:nvCxnSpPr>
        <p:spPr>
          <a:xfrm rot="10800000">
            <a:off x="832100" y="3951200"/>
            <a:ext cx="0" cy="108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9"/>
          <p:cNvCxnSpPr>
            <a:stCxn id="153" idx="2"/>
            <a:endCxn id="137" idx="0"/>
          </p:cNvCxnSpPr>
          <p:nvPr/>
        </p:nvCxnSpPr>
        <p:spPr>
          <a:xfrm flipH="1">
            <a:off x="1289075" y="2040365"/>
            <a:ext cx="2700" cy="102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9"/>
          <p:cNvCxnSpPr>
            <a:stCxn id="154" idx="0"/>
            <a:endCxn id="141" idx="2"/>
          </p:cNvCxnSpPr>
          <p:nvPr/>
        </p:nvCxnSpPr>
        <p:spPr>
          <a:xfrm rot="10800000">
            <a:off x="1746500" y="3951100"/>
            <a:ext cx="2400" cy="44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9"/>
          <p:cNvCxnSpPr>
            <a:stCxn id="155" idx="2"/>
            <a:endCxn id="139" idx="0"/>
          </p:cNvCxnSpPr>
          <p:nvPr/>
        </p:nvCxnSpPr>
        <p:spPr>
          <a:xfrm>
            <a:off x="2203550" y="1415950"/>
            <a:ext cx="0" cy="164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9"/>
          <p:cNvCxnSpPr>
            <a:stCxn id="156" idx="0"/>
            <a:endCxn id="143" idx="2"/>
          </p:cNvCxnSpPr>
          <p:nvPr/>
        </p:nvCxnSpPr>
        <p:spPr>
          <a:xfrm rot="10800000">
            <a:off x="2660675" y="3951050"/>
            <a:ext cx="2700" cy="150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9"/>
          <p:cNvCxnSpPr>
            <a:stCxn id="157" idx="2"/>
            <a:endCxn id="145" idx="0"/>
          </p:cNvCxnSpPr>
          <p:nvPr/>
        </p:nvCxnSpPr>
        <p:spPr>
          <a:xfrm flipH="1">
            <a:off x="3117850" y="2347700"/>
            <a:ext cx="2700" cy="71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19"/>
          <p:cNvSpPr txBox="1"/>
          <p:nvPr/>
        </p:nvSpPr>
        <p:spPr>
          <a:xfrm>
            <a:off x="61616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66188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70760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75332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79904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7824825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7367600" y="3632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6862447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6405222" y="3632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5996025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4191267" y="28969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49448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4755500" y="35065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1635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180775" y="2404956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python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011600" y="28969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575150" y="182250"/>
            <a:ext cx="5244600" cy="1613100"/>
          </a:xfrm>
          <a:prstGeom prst="ribbon2">
            <a:avLst>
              <a:gd fmla="val 16667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1635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comparaciones</a:t>
            </a:r>
            <a:endParaRPr sz="2400"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1">
            <a:off x="4326175" y="276604"/>
            <a:ext cx="839701" cy="839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21"/>
          <p:cNvSpPr txBox="1"/>
          <p:nvPr/>
        </p:nvSpPr>
        <p:spPr>
          <a:xfrm>
            <a:off x="1959450" y="5889175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python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6014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6014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10586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15158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19730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10586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15158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19730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24302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24302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28874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33446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38018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28874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33446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3801800" y="3506550"/>
            <a:ext cx="461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5325800" y="2896950"/>
            <a:ext cx="839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-82450" y="5031500"/>
            <a:ext cx="1829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294575" y="1548365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691400" y="4395700"/>
            <a:ext cx="2115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12345678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206350" y="923950"/>
            <a:ext cx="1994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666175" y="5452850"/>
            <a:ext cx="1994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qwerty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2343550" y="1855700"/>
            <a:ext cx="1554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12345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214" name="Google Shape;214;p21"/>
          <p:cNvCxnSpPr>
            <a:stCxn id="208" idx="0"/>
            <a:endCxn id="191" idx="2"/>
          </p:cNvCxnSpPr>
          <p:nvPr/>
        </p:nvCxnSpPr>
        <p:spPr>
          <a:xfrm rot="10800000">
            <a:off x="832100" y="3951200"/>
            <a:ext cx="0" cy="108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1"/>
          <p:cNvCxnSpPr>
            <a:stCxn id="209" idx="2"/>
            <a:endCxn id="193" idx="0"/>
          </p:cNvCxnSpPr>
          <p:nvPr/>
        </p:nvCxnSpPr>
        <p:spPr>
          <a:xfrm flipH="1">
            <a:off x="1289075" y="2040365"/>
            <a:ext cx="2700" cy="102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1"/>
          <p:cNvCxnSpPr>
            <a:stCxn id="210" idx="0"/>
            <a:endCxn id="197" idx="2"/>
          </p:cNvCxnSpPr>
          <p:nvPr/>
        </p:nvCxnSpPr>
        <p:spPr>
          <a:xfrm rot="10800000">
            <a:off x="1746500" y="3951100"/>
            <a:ext cx="2400" cy="44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1"/>
          <p:cNvCxnSpPr>
            <a:stCxn id="211" idx="2"/>
            <a:endCxn id="195" idx="0"/>
          </p:cNvCxnSpPr>
          <p:nvPr/>
        </p:nvCxnSpPr>
        <p:spPr>
          <a:xfrm>
            <a:off x="2203550" y="1415950"/>
            <a:ext cx="0" cy="164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1"/>
          <p:cNvCxnSpPr>
            <a:stCxn id="212" idx="0"/>
            <a:endCxn id="199" idx="2"/>
          </p:cNvCxnSpPr>
          <p:nvPr/>
        </p:nvCxnSpPr>
        <p:spPr>
          <a:xfrm rot="10800000">
            <a:off x="2660675" y="3951050"/>
            <a:ext cx="2700" cy="150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1"/>
          <p:cNvCxnSpPr>
            <a:stCxn id="213" idx="2"/>
            <a:endCxn id="201" idx="0"/>
          </p:cNvCxnSpPr>
          <p:nvPr/>
        </p:nvCxnSpPr>
        <p:spPr>
          <a:xfrm flipH="1">
            <a:off x="3117850" y="2347700"/>
            <a:ext cx="2700" cy="71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1"/>
          <p:cNvSpPr txBox="1"/>
          <p:nvPr/>
        </p:nvSpPr>
        <p:spPr>
          <a:xfrm>
            <a:off x="61616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66188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70760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75332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7990400" y="3061950"/>
            <a:ext cx="461100" cy="44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-13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7824825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7367600" y="3632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6862447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6405222" y="3632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5996025" y="3430350"/>
            <a:ext cx="792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9995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